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0" r:id="rId7"/>
    <p:sldId id="264" r:id="rId8"/>
    <p:sldId id="262" r:id="rId9"/>
    <p:sldId id="261" r:id="rId10"/>
    <p:sldId id="263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7630EE-8407-4AA2-AC94-BA14F04C9524}" v="46" dt="2024-02-29T10:54:43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nuela Rocco" userId="9682a7c0-84eb-41cb-a67f-ca5d0c5df489" providerId="ADAL" clId="{EA7630EE-8407-4AA2-AC94-BA14F04C9524}"/>
    <pc:docChg chg="modSld">
      <pc:chgData name="Emanuela Rocco" userId="9682a7c0-84eb-41cb-a67f-ca5d0c5df489" providerId="ADAL" clId="{EA7630EE-8407-4AA2-AC94-BA14F04C9524}" dt="2024-02-29T10:54:54.006" v="48" actId="1076"/>
      <pc:docMkLst>
        <pc:docMk/>
      </pc:docMkLst>
      <pc:sldChg chg="addSp modSp mod">
        <pc:chgData name="Emanuela Rocco" userId="9682a7c0-84eb-41cb-a67f-ca5d0c5df489" providerId="ADAL" clId="{EA7630EE-8407-4AA2-AC94-BA14F04C9524}" dt="2024-02-29T10:54:54.006" v="48" actId="1076"/>
        <pc:sldMkLst>
          <pc:docMk/>
          <pc:sldMk cId="3589026690" sldId="256"/>
        </pc:sldMkLst>
        <pc:picChg chg="add mod">
          <ac:chgData name="Emanuela Rocco" userId="9682a7c0-84eb-41cb-a67f-ca5d0c5df489" providerId="ADAL" clId="{EA7630EE-8407-4AA2-AC94-BA14F04C9524}" dt="2024-02-29T10:54:54.006" v="48" actId="1076"/>
          <ac:picMkLst>
            <pc:docMk/>
            <pc:sldMk cId="3589026690" sldId="256"/>
            <ac:picMk id="3" creationId="{3AD69CAE-CC2D-A534-BEEC-1DE8FB99B684}"/>
          </ac:picMkLst>
        </pc:picChg>
      </pc:sldChg>
      <pc:sldChg chg="modSp">
        <pc:chgData name="Emanuela Rocco" userId="9682a7c0-84eb-41cb-a67f-ca5d0c5df489" providerId="ADAL" clId="{EA7630EE-8407-4AA2-AC94-BA14F04C9524}" dt="2024-02-29T10:54:10.483" v="44"/>
        <pc:sldMkLst>
          <pc:docMk/>
          <pc:sldMk cId="1982033678" sldId="262"/>
        </pc:sldMkLst>
        <pc:graphicFrameChg chg="mod">
          <ac:chgData name="Emanuela Rocco" userId="9682a7c0-84eb-41cb-a67f-ca5d0c5df489" providerId="ADAL" clId="{EA7630EE-8407-4AA2-AC94-BA14F04C9524}" dt="2024-02-29T10:54:10.483" v="44"/>
          <ac:graphicFrameMkLst>
            <pc:docMk/>
            <pc:sldMk cId="1982033678" sldId="262"/>
            <ac:graphicFrameMk id="82" creationId="{F85C28C9-CC55-CE28-AE9F-16103F295ADD}"/>
          </ac:graphicFrameMkLst>
        </pc:graphicFrameChg>
      </pc:sldChg>
    </pc:docChg>
  </pc:docChgLst>
  <pc:docChgLst>
    <pc:chgData name="Emanuela Rocco" userId="9682a7c0-84eb-41cb-a67f-ca5d0c5df489" providerId="ADAL" clId="{6E6C3FF1-A0CD-490C-B21A-02D7EB373222}"/>
    <pc:docChg chg="modSld sldOrd">
      <pc:chgData name="Emanuela Rocco" userId="9682a7c0-84eb-41cb-a67f-ca5d0c5df489" providerId="ADAL" clId="{6E6C3FF1-A0CD-490C-B21A-02D7EB373222}" dt="2023-12-21T17:45:23.197" v="62"/>
      <pc:docMkLst>
        <pc:docMk/>
      </pc:docMkLst>
      <pc:sldChg chg="modSp ord">
        <pc:chgData name="Emanuela Rocco" userId="9682a7c0-84eb-41cb-a67f-ca5d0c5df489" providerId="ADAL" clId="{6E6C3FF1-A0CD-490C-B21A-02D7EB373222}" dt="2023-12-21T17:45:23.197" v="62"/>
        <pc:sldMkLst>
          <pc:docMk/>
          <pc:sldMk cId="1982033678" sldId="262"/>
        </pc:sldMkLst>
        <pc:graphicFrameChg chg="mod">
          <ac:chgData name="Emanuela Rocco" userId="9682a7c0-84eb-41cb-a67f-ca5d0c5df489" providerId="ADAL" clId="{6E6C3FF1-A0CD-490C-B21A-02D7EB373222}" dt="2023-12-21T17:44:27.865" v="61" actId="20577"/>
          <ac:graphicFrameMkLst>
            <pc:docMk/>
            <pc:sldMk cId="1982033678" sldId="262"/>
            <ac:graphicFrameMk id="82" creationId="{F85C28C9-CC55-CE28-AE9F-16103F295ADD}"/>
          </ac:graphicFrameMkLst>
        </pc:graphicFrameChg>
      </pc:sldChg>
      <pc:sldChg chg="modSp">
        <pc:chgData name="Emanuela Rocco" userId="9682a7c0-84eb-41cb-a67f-ca5d0c5df489" providerId="ADAL" clId="{6E6C3FF1-A0CD-490C-B21A-02D7EB373222}" dt="2023-12-21T17:40:12.349" v="11" actId="20577"/>
        <pc:sldMkLst>
          <pc:docMk/>
          <pc:sldMk cId="3379306160" sldId="264"/>
        </pc:sldMkLst>
        <pc:graphicFrameChg chg="mod">
          <ac:chgData name="Emanuela Rocco" userId="9682a7c0-84eb-41cb-a67f-ca5d0c5df489" providerId="ADAL" clId="{6E6C3FF1-A0CD-490C-B21A-02D7EB373222}" dt="2023-12-21T17:40:12.349" v="11" actId="20577"/>
          <ac:graphicFrameMkLst>
            <pc:docMk/>
            <pc:sldMk cId="3379306160" sldId="264"/>
            <ac:graphicFrameMk id="5" creationId="{329F1319-37A3-84AA-AB40-E7CE35C67109}"/>
          </ac:graphicFrameMkLst>
        </pc:graphicFrameChg>
      </pc:sldChg>
    </pc:docChg>
  </pc:docChgLst>
  <pc:docChgLst>
    <pc:chgData name="Emanuela Rocco" userId="9682a7c0-84eb-41cb-a67f-ca5d0c5df489" providerId="ADAL" clId="{0528D01F-5C07-4E40-BA62-4EB04D780D34}"/>
    <pc:docChg chg="custSel modSld">
      <pc:chgData name="Emanuela Rocco" userId="9682a7c0-84eb-41cb-a67f-ca5d0c5df489" providerId="ADAL" clId="{0528D01F-5C07-4E40-BA62-4EB04D780D34}" dt="2023-12-19T08:53:53.661" v="6" actId="13926"/>
      <pc:docMkLst>
        <pc:docMk/>
      </pc:docMkLst>
      <pc:sldChg chg="addSp delSp modSp">
        <pc:chgData name="Emanuela Rocco" userId="9682a7c0-84eb-41cb-a67f-ca5d0c5df489" providerId="ADAL" clId="{0528D01F-5C07-4E40-BA62-4EB04D780D34}" dt="2023-12-19T08:53:22.621" v="1" actId="478"/>
        <pc:sldMkLst>
          <pc:docMk/>
          <pc:sldMk cId="3589026690" sldId="256"/>
        </pc:sldMkLst>
        <pc:spChg chg="del">
          <ac:chgData name="Emanuela Rocco" userId="9682a7c0-84eb-41cb-a67f-ca5d0c5df489" providerId="ADAL" clId="{0528D01F-5C07-4E40-BA62-4EB04D780D34}" dt="2023-12-19T08:53:15.923" v="0" actId="478"/>
          <ac:spMkLst>
            <pc:docMk/>
            <pc:sldMk cId="3589026690" sldId="256"/>
            <ac:spMk id="3" creationId="{420F1101-16F4-4910-A421-00A0B2C1AC20}"/>
          </ac:spMkLst>
        </pc:spChg>
        <pc:spChg chg="add del mod">
          <ac:chgData name="Emanuela Rocco" userId="9682a7c0-84eb-41cb-a67f-ca5d0c5df489" providerId="ADAL" clId="{0528D01F-5C07-4E40-BA62-4EB04D780D34}" dt="2023-12-19T08:53:22.621" v="1" actId="478"/>
          <ac:spMkLst>
            <pc:docMk/>
            <pc:sldMk cId="3589026690" sldId="256"/>
            <ac:spMk id="5" creationId="{D1A52454-4181-4331-8DD6-EB18789CBCC1}"/>
          </ac:spMkLst>
        </pc:spChg>
      </pc:sldChg>
      <pc:sldChg chg="modSp">
        <pc:chgData name="Emanuela Rocco" userId="9682a7c0-84eb-41cb-a67f-ca5d0c5df489" providerId="ADAL" clId="{0528D01F-5C07-4E40-BA62-4EB04D780D34}" dt="2023-12-19T08:53:53.661" v="6" actId="13926"/>
        <pc:sldMkLst>
          <pc:docMk/>
          <pc:sldMk cId="1982033678" sldId="262"/>
        </pc:sldMkLst>
        <pc:graphicFrameChg chg="mod">
          <ac:chgData name="Emanuela Rocco" userId="9682a7c0-84eb-41cb-a67f-ca5d0c5df489" providerId="ADAL" clId="{0528D01F-5C07-4E40-BA62-4EB04D780D34}" dt="2023-12-19T08:53:53.661" v="6" actId="13926"/>
          <ac:graphicFrameMkLst>
            <pc:docMk/>
            <pc:sldMk cId="1982033678" sldId="262"/>
            <ac:graphicFrameMk id="82" creationId="{F85C28C9-CC55-CE28-AE9F-16103F295ADD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31B16-AB60-4D4F-923F-B5B3C49ACAC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223DFB0-2141-4022-8CBB-1526BEFC971B}">
      <dgm:prSet/>
      <dgm:spPr/>
      <dgm:t>
        <a:bodyPr/>
        <a:lstStyle/>
        <a:p>
          <a:r>
            <a:rPr lang="en-US" b="1"/>
            <a:t>Oggetto: </a:t>
          </a:r>
          <a:r>
            <a:rPr lang="en-US"/>
            <a:t>una descrizione precisa e circostanziata dei fatti e delle condotte che si ritiene integrino una violazione, con l’indicazione – se conosciuti - di tutti gli elementi di fatto e delle circostanze di tempo e di luogo in cui sono stati commessi i fatti segnalati.</a:t>
          </a:r>
        </a:p>
      </dgm:t>
    </dgm:pt>
    <dgm:pt modelId="{9F17732F-B790-417C-B756-F5438749D33B}" type="parTrans" cxnId="{96E68803-CF04-4D22-9466-08F75CEB383F}">
      <dgm:prSet/>
      <dgm:spPr/>
      <dgm:t>
        <a:bodyPr/>
        <a:lstStyle/>
        <a:p>
          <a:endParaRPr lang="en-US"/>
        </a:p>
      </dgm:t>
    </dgm:pt>
    <dgm:pt modelId="{83E1B9DE-5D7D-4DB1-BC7C-12DA32BAF739}" type="sibTrans" cxnId="{96E68803-CF04-4D22-9466-08F75CEB383F}">
      <dgm:prSet/>
      <dgm:spPr/>
      <dgm:t>
        <a:bodyPr/>
        <a:lstStyle/>
        <a:p>
          <a:endParaRPr lang="en-US"/>
        </a:p>
      </dgm:t>
    </dgm:pt>
    <dgm:pt modelId="{F7C308CD-5520-4F57-9145-A02660D97018}">
      <dgm:prSet/>
      <dgm:spPr/>
      <dgm:t>
        <a:bodyPr/>
        <a:lstStyle/>
        <a:p>
          <a:r>
            <a:rPr lang="en-US" b="1"/>
            <a:t>Soggetto Segnalato e altri soggetti coinvolti:</a:t>
          </a:r>
          <a:r>
            <a:rPr lang="en-US"/>
            <a:t> qualsiasi elemento (es. generalità, funzione/ruolo aziendale ecc.) idoneo a consentire un’agevole identificazione del/i presunto/i autore/i della condotta illecita oggetto di Segnalazione. </a:t>
          </a:r>
        </a:p>
      </dgm:t>
    </dgm:pt>
    <dgm:pt modelId="{4FEC9BF7-A043-4E31-8700-577977FC3D5B}" type="parTrans" cxnId="{098A7A2A-AF86-437F-88C8-0FC1A4F42EB2}">
      <dgm:prSet/>
      <dgm:spPr/>
      <dgm:t>
        <a:bodyPr/>
        <a:lstStyle/>
        <a:p>
          <a:endParaRPr lang="en-US"/>
        </a:p>
      </dgm:t>
    </dgm:pt>
    <dgm:pt modelId="{75D6721C-E8E1-4B8B-9349-37EFF2621CC0}" type="sibTrans" cxnId="{098A7A2A-AF86-437F-88C8-0FC1A4F42EB2}">
      <dgm:prSet/>
      <dgm:spPr/>
      <dgm:t>
        <a:bodyPr/>
        <a:lstStyle/>
        <a:p>
          <a:endParaRPr lang="en-US"/>
        </a:p>
      </dgm:t>
    </dgm:pt>
    <dgm:pt modelId="{96CE35A1-35D9-4DC8-9D71-881401B5486D}">
      <dgm:prSet/>
      <dgm:spPr/>
      <dgm:t>
        <a:bodyPr/>
        <a:lstStyle/>
        <a:p>
          <a:r>
            <a:rPr lang="en-US"/>
            <a:t>Nella descrizione della violazione commessa non è richiesta anche una qualificazione giuridica della stessa, atteso che detta attività presuppone conoscenze tecnico – giuridiche specifiche, ed è demandata soltanto ai soggetti autorizzati a svolgere l’istruttoria ed eventualmente all’Autorità giudiziaria o amministrativa successivamente coinvolta.</a:t>
          </a:r>
        </a:p>
      </dgm:t>
    </dgm:pt>
    <dgm:pt modelId="{D89072CE-267A-411A-978C-8790AA95D6AF}" type="parTrans" cxnId="{D4D63CC0-6F4E-4AAB-91C2-E1B05EB7702D}">
      <dgm:prSet/>
      <dgm:spPr/>
      <dgm:t>
        <a:bodyPr/>
        <a:lstStyle/>
        <a:p>
          <a:endParaRPr lang="en-US"/>
        </a:p>
      </dgm:t>
    </dgm:pt>
    <dgm:pt modelId="{7715A7FF-C3D5-4D39-BA5A-1B44A109A5B3}" type="sibTrans" cxnId="{D4D63CC0-6F4E-4AAB-91C2-E1B05EB7702D}">
      <dgm:prSet/>
      <dgm:spPr/>
      <dgm:t>
        <a:bodyPr/>
        <a:lstStyle/>
        <a:p>
          <a:endParaRPr lang="en-US"/>
        </a:p>
      </dgm:t>
    </dgm:pt>
    <dgm:pt modelId="{89B9EFA5-9508-43E7-9CEA-8089BF46B806}" type="pres">
      <dgm:prSet presAssocID="{0F331B16-AB60-4D4F-923F-B5B3C49ACAC0}" presName="linear" presStyleCnt="0">
        <dgm:presLayoutVars>
          <dgm:animLvl val="lvl"/>
          <dgm:resizeHandles val="exact"/>
        </dgm:presLayoutVars>
      </dgm:prSet>
      <dgm:spPr/>
    </dgm:pt>
    <dgm:pt modelId="{3D9989D5-760B-40E1-92ED-094C674566B6}" type="pres">
      <dgm:prSet presAssocID="{C223DFB0-2141-4022-8CBB-1526BEFC97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885AC06-32D0-4632-A550-0F331B944672}" type="pres">
      <dgm:prSet presAssocID="{83E1B9DE-5D7D-4DB1-BC7C-12DA32BAF739}" presName="spacer" presStyleCnt="0"/>
      <dgm:spPr/>
    </dgm:pt>
    <dgm:pt modelId="{3886170A-9437-4CF8-9033-B4D5115913CA}" type="pres">
      <dgm:prSet presAssocID="{F7C308CD-5520-4F57-9145-A02660D9701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ACAA23E-3219-4AFA-97A5-664D8AE30A8A}" type="pres">
      <dgm:prSet presAssocID="{75D6721C-E8E1-4B8B-9349-37EFF2621CC0}" presName="spacer" presStyleCnt="0"/>
      <dgm:spPr/>
    </dgm:pt>
    <dgm:pt modelId="{79A4585E-BE91-4F3E-9F44-5B68669AEC5B}" type="pres">
      <dgm:prSet presAssocID="{96CE35A1-35D9-4DC8-9D71-881401B5486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6E68803-CF04-4D22-9466-08F75CEB383F}" srcId="{0F331B16-AB60-4D4F-923F-B5B3C49ACAC0}" destId="{C223DFB0-2141-4022-8CBB-1526BEFC971B}" srcOrd="0" destOrd="0" parTransId="{9F17732F-B790-417C-B756-F5438749D33B}" sibTransId="{83E1B9DE-5D7D-4DB1-BC7C-12DA32BAF739}"/>
    <dgm:cxn modelId="{098A7A2A-AF86-437F-88C8-0FC1A4F42EB2}" srcId="{0F331B16-AB60-4D4F-923F-B5B3C49ACAC0}" destId="{F7C308CD-5520-4F57-9145-A02660D97018}" srcOrd="1" destOrd="0" parTransId="{4FEC9BF7-A043-4E31-8700-577977FC3D5B}" sibTransId="{75D6721C-E8E1-4B8B-9349-37EFF2621CC0}"/>
    <dgm:cxn modelId="{D556DA48-93AE-4DC5-850C-BB29A9B7B0A2}" type="presOf" srcId="{F7C308CD-5520-4F57-9145-A02660D97018}" destId="{3886170A-9437-4CF8-9033-B4D5115913CA}" srcOrd="0" destOrd="0" presId="urn:microsoft.com/office/officeart/2005/8/layout/vList2"/>
    <dgm:cxn modelId="{D682DA7A-E6E1-423C-A5A8-3CD86246B720}" type="presOf" srcId="{96CE35A1-35D9-4DC8-9D71-881401B5486D}" destId="{79A4585E-BE91-4F3E-9F44-5B68669AEC5B}" srcOrd="0" destOrd="0" presId="urn:microsoft.com/office/officeart/2005/8/layout/vList2"/>
    <dgm:cxn modelId="{904E0587-53EE-4F02-8147-3A92DB74BF7F}" type="presOf" srcId="{C223DFB0-2141-4022-8CBB-1526BEFC971B}" destId="{3D9989D5-760B-40E1-92ED-094C674566B6}" srcOrd="0" destOrd="0" presId="urn:microsoft.com/office/officeart/2005/8/layout/vList2"/>
    <dgm:cxn modelId="{D0455BA9-C910-4BFE-B3B7-5D98BBB0A2F4}" type="presOf" srcId="{0F331B16-AB60-4D4F-923F-B5B3C49ACAC0}" destId="{89B9EFA5-9508-43E7-9CEA-8089BF46B806}" srcOrd="0" destOrd="0" presId="urn:microsoft.com/office/officeart/2005/8/layout/vList2"/>
    <dgm:cxn modelId="{D4D63CC0-6F4E-4AAB-91C2-E1B05EB7702D}" srcId="{0F331B16-AB60-4D4F-923F-B5B3C49ACAC0}" destId="{96CE35A1-35D9-4DC8-9D71-881401B5486D}" srcOrd="2" destOrd="0" parTransId="{D89072CE-267A-411A-978C-8790AA95D6AF}" sibTransId="{7715A7FF-C3D5-4D39-BA5A-1B44A109A5B3}"/>
    <dgm:cxn modelId="{37FE85C1-26A2-419E-A447-19E93BADCEAF}" type="presParOf" srcId="{89B9EFA5-9508-43E7-9CEA-8089BF46B806}" destId="{3D9989D5-760B-40E1-92ED-094C674566B6}" srcOrd="0" destOrd="0" presId="urn:microsoft.com/office/officeart/2005/8/layout/vList2"/>
    <dgm:cxn modelId="{65E32C89-BD89-487A-A05C-3874B5B2666D}" type="presParOf" srcId="{89B9EFA5-9508-43E7-9CEA-8089BF46B806}" destId="{A885AC06-32D0-4632-A550-0F331B944672}" srcOrd="1" destOrd="0" presId="urn:microsoft.com/office/officeart/2005/8/layout/vList2"/>
    <dgm:cxn modelId="{354E3B34-4D7D-4656-B443-A91539094A4B}" type="presParOf" srcId="{89B9EFA5-9508-43E7-9CEA-8089BF46B806}" destId="{3886170A-9437-4CF8-9033-B4D5115913CA}" srcOrd="2" destOrd="0" presId="urn:microsoft.com/office/officeart/2005/8/layout/vList2"/>
    <dgm:cxn modelId="{7A6FCE1F-DD6B-4A29-823D-9E819840B76F}" type="presParOf" srcId="{89B9EFA5-9508-43E7-9CEA-8089BF46B806}" destId="{5ACAA23E-3219-4AFA-97A5-664D8AE30A8A}" srcOrd="3" destOrd="0" presId="urn:microsoft.com/office/officeart/2005/8/layout/vList2"/>
    <dgm:cxn modelId="{70F515BF-C177-4576-8239-39A099F88012}" type="presParOf" srcId="{89B9EFA5-9508-43E7-9CEA-8089BF46B806}" destId="{79A4585E-BE91-4F3E-9F44-5B68669AEC5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AE5FFE-E52E-42D4-AE4E-5C813D7F94E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D5EF9BC-0506-40C9-9685-4993C022EB3D}">
      <dgm:prSet/>
      <dgm:spPr/>
      <dgm:t>
        <a:bodyPr/>
        <a:lstStyle/>
        <a:p>
          <a:r>
            <a:rPr lang="en-US" dirty="0" err="1"/>
            <a:t>contraddistinte</a:t>
          </a:r>
          <a:r>
            <a:rPr lang="en-US" dirty="0"/>
            <a:t> da </a:t>
          </a:r>
          <a:r>
            <a:rPr lang="en-US" dirty="0" err="1"/>
            <a:t>manifesta</a:t>
          </a:r>
          <a:r>
            <a:rPr lang="en-US" dirty="0"/>
            <a:t> </a:t>
          </a:r>
          <a:r>
            <a:rPr lang="en-US" dirty="0" err="1"/>
            <a:t>mancanza</a:t>
          </a:r>
          <a:r>
            <a:rPr lang="en-US" dirty="0"/>
            <a:t> di interesse </a:t>
          </a:r>
          <a:r>
            <a:rPr lang="en-US" dirty="0" err="1"/>
            <a:t>alla</a:t>
          </a:r>
          <a:r>
            <a:rPr lang="en-US" dirty="0"/>
            <a:t> tutela </a:t>
          </a:r>
          <a:r>
            <a:rPr lang="en-US" dirty="0" err="1"/>
            <a:t>dell’integrità</a:t>
          </a:r>
          <a:r>
            <a:rPr lang="en-US" dirty="0"/>
            <a:t> </a:t>
          </a:r>
          <a:r>
            <a:rPr lang="en-US" dirty="0" err="1"/>
            <a:t>della</a:t>
          </a:r>
          <a:r>
            <a:rPr lang="en-US" dirty="0"/>
            <a:t> Fondazione </a:t>
          </a:r>
          <a:r>
            <a:rPr lang="en-US" dirty="0" err="1"/>
            <a:t>ovvero</a:t>
          </a:r>
          <a:r>
            <a:rPr lang="en-US" dirty="0"/>
            <a:t> </a:t>
          </a:r>
          <a:r>
            <a:rPr lang="en-US" dirty="0" err="1"/>
            <a:t>dirette</a:t>
          </a:r>
          <a:r>
            <a:rPr lang="en-US" dirty="0"/>
            <a:t> </a:t>
          </a:r>
          <a:r>
            <a:rPr lang="en-US" dirty="0" err="1"/>
            <a:t>alla</a:t>
          </a:r>
          <a:r>
            <a:rPr lang="en-US" dirty="0"/>
            <a:t> </a:t>
          </a:r>
          <a:r>
            <a:rPr lang="en-US" dirty="0" err="1"/>
            <a:t>esclusiva</a:t>
          </a:r>
          <a:r>
            <a:rPr lang="en-US" dirty="0"/>
            <a:t> tutela di </a:t>
          </a:r>
          <a:r>
            <a:rPr lang="en-US" dirty="0" err="1"/>
            <a:t>interessi</a:t>
          </a:r>
          <a:r>
            <a:rPr lang="en-US" dirty="0"/>
            <a:t> </a:t>
          </a:r>
          <a:r>
            <a:rPr lang="en-US" dirty="0" err="1"/>
            <a:t>individuali</a:t>
          </a:r>
          <a:r>
            <a:rPr lang="en-US" dirty="0"/>
            <a:t> (es. mere </a:t>
          </a:r>
          <a:r>
            <a:rPr lang="en-US" dirty="0" err="1"/>
            <a:t>rivendicazioni</a:t>
          </a:r>
          <a:r>
            <a:rPr lang="en-US" dirty="0"/>
            <a:t> </a:t>
          </a:r>
          <a:r>
            <a:rPr lang="en-US" dirty="0" err="1"/>
            <a:t>contro</a:t>
          </a:r>
          <a:r>
            <a:rPr lang="en-US" dirty="0"/>
            <a:t> </a:t>
          </a:r>
          <a:r>
            <a:rPr lang="en-US" dirty="0" err="1"/>
            <a:t>colleghi</a:t>
          </a:r>
          <a:r>
            <a:rPr lang="en-US" dirty="0"/>
            <a:t>, </a:t>
          </a:r>
          <a:r>
            <a:rPr lang="en-US" dirty="0" err="1"/>
            <a:t>superiori</a:t>
          </a:r>
          <a:r>
            <a:rPr lang="en-US" dirty="0"/>
            <a:t> </a:t>
          </a:r>
          <a:r>
            <a:rPr lang="en-US" dirty="0" err="1"/>
            <a:t>gerarchici</a:t>
          </a:r>
          <a:r>
            <a:rPr lang="en-US" dirty="0"/>
            <a:t>, </a:t>
          </a:r>
          <a:r>
            <a:rPr lang="en-US" dirty="0" err="1"/>
            <a:t>ecc</a:t>
          </a:r>
          <a:r>
            <a:rPr lang="en-US" dirty="0"/>
            <a:t>.)</a:t>
          </a:r>
        </a:p>
      </dgm:t>
    </dgm:pt>
    <dgm:pt modelId="{3398CF84-97A1-4ED5-80D4-ED82E2D0D158}" type="parTrans" cxnId="{10A4C568-95D8-464D-9598-59171BF05BF7}">
      <dgm:prSet/>
      <dgm:spPr/>
      <dgm:t>
        <a:bodyPr/>
        <a:lstStyle/>
        <a:p>
          <a:endParaRPr lang="en-US"/>
        </a:p>
      </dgm:t>
    </dgm:pt>
    <dgm:pt modelId="{FA33DB6A-54A9-4864-A4A1-F6BA00BD39A8}" type="sibTrans" cxnId="{10A4C568-95D8-464D-9598-59171BF05BF7}">
      <dgm:prSet/>
      <dgm:spPr/>
      <dgm:t>
        <a:bodyPr/>
        <a:lstStyle/>
        <a:p>
          <a:endParaRPr lang="en-US"/>
        </a:p>
      </dgm:t>
    </dgm:pt>
    <dgm:pt modelId="{792B9A6B-5A90-477E-AF46-653DA46CD1B2}">
      <dgm:prSet/>
      <dgm:spPr/>
      <dgm:t>
        <a:bodyPr/>
        <a:lstStyle/>
        <a:p>
          <a:r>
            <a:rPr lang="en-US" dirty="0" err="1"/>
            <a:t>inviate</a:t>
          </a:r>
          <a:r>
            <a:rPr lang="en-US" dirty="0"/>
            <a:t> per </a:t>
          </a:r>
          <a:r>
            <a:rPr lang="en-US" dirty="0" err="1"/>
            <a:t>finalità</a:t>
          </a:r>
          <a:r>
            <a:rPr lang="en-US" dirty="0"/>
            <a:t> </a:t>
          </a:r>
          <a:r>
            <a:rPr lang="en-US" dirty="0" err="1"/>
            <a:t>palesemente</a:t>
          </a:r>
          <a:r>
            <a:rPr lang="en-US" dirty="0"/>
            <a:t> emulative (es. </a:t>
          </a:r>
          <a:r>
            <a:rPr lang="en-US" dirty="0" err="1"/>
            <a:t>segnalazione</a:t>
          </a:r>
          <a:r>
            <a:rPr lang="en-US" dirty="0"/>
            <a:t> </a:t>
          </a:r>
          <a:r>
            <a:rPr lang="en-US" dirty="0" err="1"/>
            <a:t>fatte</a:t>
          </a:r>
          <a:r>
            <a:rPr lang="en-US" dirty="0"/>
            <a:t> in mala </a:t>
          </a:r>
          <a:r>
            <a:rPr lang="en-US" dirty="0" err="1"/>
            <a:t>fede</a:t>
          </a:r>
          <a:r>
            <a:rPr lang="en-US" dirty="0"/>
            <a:t>, o </a:t>
          </a:r>
          <a:r>
            <a:rPr lang="en-US" dirty="0" err="1"/>
            <a:t>allo</a:t>
          </a:r>
          <a:r>
            <a:rPr lang="en-US" dirty="0"/>
            <a:t> </a:t>
          </a:r>
          <a:r>
            <a:rPr lang="en-US" dirty="0" err="1"/>
            <a:t>scopo</a:t>
          </a:r>
          <a:r>
            <a:rPr lang="en-US" dirty="0"/>
            <a:t> di </a:t>
          </a:r>
          <a:r>
            <a:rPr lang="en-US" dirty="0" err="1"/>
            <a:t>nuocere</a:t>
          </a:r>
          <a:r>
            <a:rPr lang="en-US" dirty="0"/>
            <a:t> o </a:t>
          </a:r>
          <a:r>
            <a:rPr lang="en-US" dirty="0" err="1"/>
            <a:t>arrecare</a:t>
          </a:r>
          <a:r>
            <a:rPr lang="en-US" dirty="0"/>
            <a:t> </a:t>
          </a:r>
          <a:r>
            <a:rPr lang="en-US" dirty="0" err="1"/>
            <a:t>molestia</a:t>
          </a:r>
          <a:r>
            <a:rPr lang="en-US" dirty="0"/>
            <a:t> al </a:t>
          </a:r>
          <a:r>
            <a:rPr lang="en-US" dirty="0" err="1"/>
            <a:t>Segnalato</a:t>
          </a:r>
          <a:r>
            <a:rPr lang="en-US" dirty="0"/>
            <a:t>)</a:t>
          </a:r>
        </a:p>
      </dgm:t>
    </dgm:pt>
    <dgm:pt modelId="{62153637-AEFF-4F7B-AD7F-985D43726D10}" type="parTrans" cxnId="{B5E6F602-A6A1-4650-AF1C-BBD8A55655B0}">
      <dgm:prSet/>
      <dgm:spPr/>
      <dgm:t>
        <a:bodyPr/>
        <a:lstStyle/>
        <a:p>
          <a:endParaRPr lang="en-US"/>
        </a:p>
      </dgm:t>
    </dgm:pt>
    <dgm:pt modelId="{2618F074-3FC9-4F96-A363-00714FD67E2D}" type="sibTrans" cxnId="{B5E6F602-A6A1-4650-AF1C-BBD8A55655B0}">
      <dgm:prSet/>
      <dgm:spPr/>
      <dgm:t>
        <a:bodyPr/>
        <a:lstStyle/>
        <a:p>
          <a:endParaRPr lang="en-US"/>
        </a:p>
      </dgm:t>
    </dgm:pt>
    <dgm:pt modelId="{F86DEA88-4238-4044-900C-9B9AD252AEDB}">
      <dgm:prSet/>
      <dgm:spPr/>
      <dgm:t>
        <a:bodyPr/>
        <a:lstStyle/>
        <a:p>
          <a:r>
            <a:rPr lang="en-US" dirty="0" err="1"/>
            <a:t>recanti</a:t>
          </a:r>
          <a:r>
            <a:rPr lang="en-US" dirty="0"/>
            <a:t> </a:t>
          </a:r>
          <a:r>
            <a:rPr lang="en-US" dirty="0" err="1"/>
            <a:t>notizie</a:t>
          </a:r>
          <a:r>
            <a:rPr lang="en-US" dirty="0"/>
            <a:t> </a:t>
          </a:r>
          <a:r>
            <a:rPr lang="en-US" dirty="0" err="1"/>
            <a:t>prive</a:t>
          </a:r>
          <a:r>
            <a:rPr lang="en-US" dirty="0"/>
            <a:t> di </a:t>
          </a:r>
          <a:r>
            <a:rPr lang="en-US" dirty="0" err="1"/>
            <a:t>fondamento</a:t>
          </a:r>
          <a:r>
            <a:rPr lang="en-US" dirty="0"/>
            <a:t> o </a:t>
          </a:r>
          <a:r>
            <a:rPr lang="en-US" dirty="0" err="1"/>
            <a:t>riportanti</a:t>
          </a:r>
          <a:r>
            <a:rPr lang="en-US" dirty="0"/>
            <a:t> mere “</a:t>
          </a:r>
          <a:r>
            <a:rPr lang="en-US" i="1" dirty="0" err="1"/>
            <a:t>voci</a:t>
          </a:r>
          <a:r>
            <a:rPr lang="en-US" i="1" dirty="0"/>
            <a:t> di </a:t>
          </a:r>
          <a:r>
            <a:rPr lang="en-US" i="1" dirty="0" err="1"/>
            <a:t>corridoio</a:t>
          </a:r>
          <a:r>
            <a:rPr lang="en-US" dirty="0"/>
            <a:t>” (</a:t>
          </a:r>
          <a:r>
            <a:rPr lang="en-US" dirty="0" err="1"/>
            <a:t>informazioni</a:t>
          </a:r>
          <a:r>
            <a:rPr lang="en-US" dirty="0"/>
            <a:t> </a:t>
          </a:r>
          <a:r>
            <a:rPr lang="en-US" dirty="0" err="1"/>
            <a:t>prive</a:t>
          </a:r>
          <a:r>
            <a:rPr lang="en-US" dirty="0"/>
            <a:t> di </a:t>
          </a:r>
          <a:r>
            <a:rPr lang="en-US" dirty="0" err="1"/>
            <a:t>elementi</a:t>
          </a:r>
          <a:r>
            <a:rPr lang="en-US" dirty="0"/>
            <a:t> </a:t>
          </a:r>
          <a:r>
            <a:rPr lang="en-US" dirty="0" err="1"/>
            <a:t>probatori</a:t>
          </a:r>
          <a:r>
            <a:rPr lang="en-US" dirty="0"/>
            <a:t> a </a:t>
          </a:r>
          <a:r>
            <a:rPr lang="en-US" dirty="0" err="1"/>
            <a:t>supporto</a:t>
          </a:r>
          <a:r>
            <a:rPr lang="en-US" dirty="0"/>
            <a:t>)</a:t>
          </a:r>
        </a:p>
      </dgm:t>
    </dgm:pt>
    <dgm:pt modelId="{501439D9-F175-42EF-A853-980C996F2C84}" type="parTrans" cxnId="{F5CCFB81-8BF5-4541-9899-F6E410204326}">
      <dgm:prSet/>
      <dgm:spPr/>
      <dgm:t>
        <a:bodyPr/>
        <a:lstStyle/>
        <a:p>
          <a:endParaRPr lang="en-US"/>
        </a:p>
      </dgm:t>
    </dgm:pt>
    <dgm:pt modelId="{7B8CF0FC-6574-4465-902C-1DE7F696B01F}" type="sibTrans" cxnId="{F5CCFB81-8BF5-4541-9899-F6E410204326}">
      <dgm:prSet/>
      <dgm:spPr/>
      <dgm:t>
        <a:bodyPr/>
        <a:lstStyle/>
        <a:p>
          <a:endParaRPr lang="en-US"/>
        </a:p>
      </dgm:t>
    </dgm:pt>
    <dgm:pt modelId="{E588E226-9144-4181-851F-1EBF560117C0}" type="pres">
      <dgm:prSet presAssocID="{57AE5FFE-E52E-42D4-AE4E-5C813D7F94ED}" presName="outerComposite" presStyleCnt="0">
        <dgm:presLayoutVars>
          <dgm:chMax val="5"/>
          <dgm:dir/>
          <dgm:resizeHandles val="exact"/>
        </dgm:presLayoutVars>
      </dgm:prSet>
      <dgm:spPr/>
    </dgm:pt>
    <dgm:pt modelId="{6BDE6D8A-57C6-4E23-82F5-9F6ADA7A970F}" type="pres">
      <dgm:prSet presAssocID="{57AE5FFE-E52E-42D4-AE4E-5C813D7F94ED}" presName="dummyMaxCanvas" presStyleCnt="0">
        <dgm:presLayoutVars/>
      </dgm:prSet>
      <dgm:spPr/>
    </dgm:pt>
    <dgm:pt modelId="{330CF8DE-B4B2-4021-AB8B-FB8AF672241B}" type="pres">
      <dgm:prSet presAssocID="{57AE5FFE-E52E-42D4-AE4E-5C813D7F94ED}" presName="ThreeNodes_1" presStyleLbl="node1" presStyleIdx="0" presStyleCnt="3">
        <dgm:presLayoutVars>
          <dgm:bulletEnabled val="1"/>
        </dgm:presLayoutVars>
      </dgm:prSet>
      <dgm:spPr/>
    </dgm:pt>
    <dgm:pt modelId="{652DF3EB-98E8-40EF-8F13-DDB7E5BB05C9}" type="pres">
      <dgm:prSet presAssocID="{57AE5FFE-E52E-42D4-AE4E-5C813D7F94ED}" presName="ThreeNodes_2" presStyleLbl="node1" presStyleIdx="1" presStyleCnt="3">
        <dgm:presLayoutVars>
          <dgm:bulletEnabled val="1"/>
        </dgm:presLayoutVars>
      </dgm:prSet>
      <dgm:spPr/>
    </dgm:pt>
    <dgm:pt modelId="{EDC67F41-B241-4D89-87F0-4328761647E6}" type="pres">
      <dgm:prSet presAssocID="{57AE5FFE-E52E-42D4-AE4E-5C813D7F94ED}" presName="ThreeNodes_3" presStyleLbl="node1" presStyleIdx="2" presStyleCnt="3">
        <dgm:presLayoutVars>
          <dgm:bulletEnabled val="1"/>
        </dgm:presLayoutVars>
      </dgm:prSet>
      <dgm:spPr/>
    </dgm:pt>
    <dgm:pt modelId="{48555376-EDB8-47F9-B2C3-6843F01464EF}" type="pres">
      <dgm:prSet presAssocID="{57AE5FFE-E52E-42D4-AE4E-5C813D7F94ED}" presName="ThreeConn_1-2" presStyleLbl="fgAccFollowNode1" presStyleIdx="0" presStyleCnt="2">
        <dgm:presLayoutVars>
          <dgm:bulletEnabled val="1"/>
        </dgm:presLayoutVars>
      </dgm:prSet>
      <dgm:spPr/>
    </dgm:pt>
    <dgm:pt modelId="{5C74DC71-4D57-47E5-A9E1-DE2650CAE345}" type="pres">
      <dgm:prSet presAssocID="{57AE5FFE-E52E-42D4-AE4E-5C813D7F94ED}" presName="ThreeConn_2-3" presStyleLbl="fgAccFollowNode1" presStyleIdx="1" presStyleCnt="2">
        <dgm:presLayoutVars>
          <dgm:bulletEnabled val="1"/>
        </dgm:presLayoutVars>
      </dgm:prSet>
      <dgm:spPr/>
    </dgm:pt>
    <dgm:pt modelId="{39E65398-C3B4-4CC6-B1D1-4669E6308F46}" type="pres">
      <dgm:prSet presAssocID="{57AE5FFE-E52E-42D4-AE4E-5C813D7F94ED}" presName="ThreeNodes_1_text" presStyleLbl="node1" presStyleIdx="2" presStyleCnt="3">
        <dgm:presLayoutVars>
          <dgm:bulletEnabled val="1"/>
        </dgm:presLayoutVars>
      </dgm:prSet>
      <dgm:spPr/>
    </dgm:pt>
    <dgm:pt modelId="{9A4D9B16-844F-42DB-807F-1350A541D78C}" type="pres">
      <dgm:prSet presAssocID="{57AE5FFE-E52E-42D4-AE4E-5C813D7F94ED}" presName="ThreeNodes_2_text" presStyleLbl="node1" presStyleIdx="2" presStyleCnt="3">
        <dgm:presLayoutVars>
          <dgm:bulletEnabled val="1"/>
        </dgm:presLayoutVars>
      </dgm:prSet>
      <dgm:spPr/>
    </dgm:pt>
    <dgm:pt modelId="{EBD63F3A-9B5A-4B14-8AAB-7ABE7D285458}" type="pres">
      <dgm:prSet presAssocID="{57AE5FFE-E52E-42D4-AE4E-5C813D7F94E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5E6F602-A6A1-4650-AF1C-BBD8A55655B0}" srcId="{57AE5FFE-E52E-42D4-AE4E-5C813D7F94ED}" destId="{792B9A6B-5A90-477E-AF46-653DA46CD1B2}" srcOrd="1" destOrd="0" parTransId="{62153637-AEFF-4F7B-AD7F-985D43726D10}" sibTransId="{2618F074-3FC9-4F96-A363-00714FD67E2D}"/>
    <dgm:cxn modelId="{10A4C568-95D8-464D-9598-59171BF05BF7}" srcId="{57AE5FFE-E52E-42D4-AE4E-5C813D7F94ED}" destId="{DD5EF9BC-0506-40C9-9685-4993C022EB3D}" srcOrd="0" destOrd="0" parTransId="{3398CF84-97A1-4ED5-80D4-ED82E2D0D158}" sibTransId="{FA33DB6A-54A9-4864-A4A1-F6BA00BD39A8}"/>
    <dgm:cxn modelId="{C6E95577-8DE9-47A4-9251-D27B93C91A5C}" type="presOf" srcId="{FA33DB6A-54A9-4864-A4A1-F6BA00BD39A8}" destId="{48555376-EDB8-47F9-B2C3-6843F01464EF}" srcOrd="0" destOrd="0" presId="urn:microsoft.com/office/officeart/2005/8/layout/vProcess5"/>
    <dgm:cxn modelId="{C7C7E57B-DEB4-4956-8155-4E777C090C7C}" type="presOf" srcId="{792B9A6B-5A90-477E-AF46-653DA46CD1B2}" destId="{9A4D9B16-844F-42DB-807F-1350A541D78C}" srcOrd="1" destOrd="0" presId="urn:microsoft.com/office/officeart/2005/8/layout/vProcess5"/>
    <dgm:cxn modelId="{F5CCFB81-8BF5-4541-9899-F6E410204326}" srcId="{57AE5FFE-E52E-42D4-AE4E-5C813D7F94ED}" destId="{F86DEA88-4238-4044-900C-9B9AD252AEDB}" srcOrd="2" destOrd="0" parTransId="{501439D9-F175-42EF-A853-980C996F2C84}" sibTransId="{7B8CF0FC-6574-4465-902C-1DE7F696B01F}"/>
    <dgm:cxn modelId="{6CE7579A-9102-4D6E-A2D2-D82A5388D26C}" type="presOf" srcId="{F86DEA88-4238-4044-900C-9B9AD252AEDB}" destId="{EDC67F41-B241-4D89-87F0-4328761647E6}" srcOrd="0" destOrd="0" presId="urn:microsoft.com/office/officeart/2005/8/layout/vProcess5"/>
    <dgm:cxn modelId="{3CC6C7A9-A0FA-4009-B495-1FB28BCC9E5E}" type="presOf" srcId="{F86DEA88-4238-4044-900C-9B9AD252AEDB}" destId="{EBD63F3A-9B5A-4B14-8AAB-7ABE7D285458}" srcOrd="1" destOrd="0" presId="urn:microsoft.com/office/officeart/2005/8/layout/vProcess5"/>
    <dgm:cxn modelId="{6F76A2D6-DD30-4E2F-973C-EB79031758B4}" type="presOf" srcId="{DD5EF9BC-0506-40C9-9685-4993C022EB3D}" destId="{39E65398-C3B4-4CC6-B1D1-4669E6308F46}" srcOrd="1" destOrd="0" presId="urn:microsoft.com/office/officeart/2005/8/layout/vProcess5"/>
    <dgm:cxn modelId="{F1DF62D7-34CD-4B6F-832B-CFC8BBC6AB87}" type="presOf" srcId="{2618F074-3FC9-4F96-A363-00714FD67E2D}" destId="{5C74DC71-4D57-47E5-A9E1-DE2650CAE345}" srcOrd="0" destOrd="0" presId="urn:microsoft.com/office/officeart/2005/8/layout/vProcess5"/>
    <dgm:cxn modelId="{88F1D6DE-AEA4-4671-A77F-049450F8AC90}" type="presOf" srcId="{DD5EF9BC-0506-40C9-9685-4993C022EB3D}" destId="{330CF8DE-B4B2-4021-AB8B-FB8AF672241B}" srcOrd="0" destOrd="0" presId="urn:microsoft.com/office/officeart/2005/8/layout/vProcess5"/>
    <dgm:cxn modelId="{8CADC3E7-A57E-445A-8E13-22E79C9FBBE4}" type="presOf" srcId="{792B9A6B-5A90-477E-AF46-653DA46CD1B2}" destId="{652DF3EB-98E8-40EF-8F13-DDB7E5BB05C9}" srcOrd="0" destOrd="0" presId="urn:microsoft.com/office/officeart/2005/8/layout/vProcess5"/>
    <dgm:cxn modelId="{BF273FF6-4FD4-4BAE-8FE2-4C712A7B3DD6}" type="presOf" srcId="{57AE5FFE-E52E-42D4-AE4E-5C813D7F94ED}" destId="{E588E226-9144-4181-851F-1EBF560117C0}" srcOrd="0" destOrd="0" presId="urn:microsoft.com/office/officeart/2005/8/layout/vProcess5"/>
    <dgm:cxn modelId="{3351CC8E-4978-46D1-BDC3-912B2F040687}" type="presParOf" srcId="{E588E226-9144-4181-851F-1EBF560117C0}" destId="{6BDE6D8A-57C6-4E23-82F5-9F6ADA7A970F}" srcOrd="0" destOrd="0" presId="urn:microsoft.com/office/officeart/2005/8/layout/vProcess5"/>
    <dgm:cxn modelId="{71E2672C-DFC1-41C2-A045-DDBFED8B8290}" type="presParOf" srcId="{E588E226-9144-4181-851F-1EBF560117C0}" destId="{330CF8DE-B4B2-4021-AB8B-FB8AF672241B}" srcOrd="1" destOrd="0" presId="urn:microsoft.com/office/officeart/2005/8/layout/vProcess5"/>
    <dgm:cxn modelId="{3F322E78-1B45-43C5-9351-362FB2E443D9}" type="presParOf" srcId="{E588E226-9144-4181-851F-1EBF560117C0}" destId="{652DF3EB-98E8-40EF-8F13-DDB7E5BB05C9}" srcOrd="2" destOrd="0" presId="urn:microsoft.com/office/officeart/2005/8/layout/vProcess5"/>
    <dgm:cxn modelId="{507A5D3B-C963-4853-A1AA-DE38557124E0}" type="presParOf" srcId="{E588E226-9144-4181-851F-1EBF560117C0}" destId="{EDC67F41-B241-4D89-87F0-4328761647E6}" srcOrd="3" destOrd="0" presId="urn:microsoft.com/office/officeart/2005/8/layout/vProcess5"/>
    <dgm:cxn modelId="{B46D6F0B-5CF0-46A0-93A3-1DA750C0BB9C}" type="presParOf" srcId="{E588E226-9144-4181-851F-1EBF560117C0}" destId="{48555376-EDB8-47F9-B2C3-6843F01464EF}" srcOrd="4" destOrd="0" presId="urn:microsoft.com/office/officeart/2005/8/layout/vProcess5"/>
    <dgm:cxn modelId="{484A4DB3-8141-4080-A06C-4256B5E99634}" type="presParOf" srcId="{E588E226-9144-4181-851F-1EBF560117C0}" destId="{5C74DC71-4D57-47E5-A9E1-DE2650CAE345}" srcOrd="5" destOrd="0" presId="urn:microsoft.com/office/officeart/2005/8/layout/vProcess5"/>
    <dgm:cxn modelId="{818C0667-F1B8-4DE8-A83E-06572C2A3923}" type="presParOf" srcId="{E588E226-9144-4181-851F-1EBF560117C0}" destId="{39E65398-C3B4-4CC6-B1D1-4669E6308F46}" srcOrd="6" destOrd="0" presId="urn:microsoft.com/office/officeart/2005/8/layout/vProcess5"/>
    <dgm:cxn modelId="{94045BB9-3BD1-4E85-ACA3-01887651EBEC}" type="presParOf" srcId="{E588E226-9144-4181-851F-1EBF560117C0}" destId="{9A4D9B16-844F-42DB-807F-1350A541D78C}" srcOrd="7" destOrd="0" presId="urn:microsoft.com/office/officeart/2005/8/layout/vProcess5"/>
    <dgm:cxn modelId="{F313599B-10EF-4A55-AC59-F00D6CAA93D6}" type="presParOf" srcId="{E588E226-9144-4181-851F-1EBF560117C0}" destId="{EBD63F3A-9B5A-4B14-8AAB-7ABE7D28545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719679-36C8-4DD4-801C-064A3E70FE6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E103803-2A7D-4686-AC2F-E35151F251EE}">
      <dgm:prSet/>
      <dgm:spPr/>
      <dgm:t>
        <a:bodyPr/>
        <a:lstStyle/>
        <a:p>
          <a:r>
            <a:rPr lang="en-US" dirty="0"/>
            <a:t>- </a:t>
          </a:r>
          <a:r>
            <a:rPr lang="en-US" b="1" dirty="0"/>
            <a:t>forma </a:t>
          </a:r>
          <a:r>
            <a:rPr lang="en-US" b="1" dirty="0" err="1"/>
            <a:t>scritta</a:t>
          </a:r>
          <a:r>
            <a:rPr lang="en-US" b="1" dirty="0"/>
            <a:t> </a:t>
          </a:r>
          <a:r>
            <a:rPr lang="en-US" b="1" dirty="0" err="1"/>
            <a:t>tramite</a:t>
          </a:r>
          <a:r>
            <a:rPr lang="en-US" b="1" dirty="0"/>
            <a:t> </a:t>
          </a:r>
          <a:r>
            <a:rPr lang="en-US" b="1" dirty="0" err="1"/>
            <a:t>posta</a:t>
          </a:r>
          <a:r>
            <a:rPr lang="en-US" b="1" dirty="0"/>
            <a:t> </a:t>
          </a:r>
          <a:r>
            <a:rPr lang="en-US" b="1" dirty="0" err="1"/>
            <a:t>cartacea</a:t>
          </a:r>
          <a:r>
            <a:rPr lang="en-US" dirty="0"/>
            <a:t> </a:t>
          </a:r>
          <a:r>
            <a:rPr lang="en-US" dirty="0" err="1"/>
            <a:t>riservata</a:t>
          </a:r>
          <a:r>
            <a:rPr lang="en-US" dirty="0"/>
            <a:t> da </a:t>
          </a:r>
          <a:r>
            <a:rPr lang="en-US" dirty="0" err="1"/>
            <a:t>inviare</a:t>
          </a:r>
          <a:r>
            <a:rPr lang="en-US" dirty="0"/>
            <a:t> in </a:t>
          </a:r>
          <a:r>
            <a:rPr lang="en-US" dirty="0" err="1"/>
            <a:t>busta</a:t>
          </a:r>
          <a:r>
            <a:rPr lang="en-US" dirty="0"/>
            <a:t> sigillata con </a:t>
          </a:r>
          <a:r>
            <a:rPr lang="en-US" dirty="0" err="1"/>
            <a:t>raccomandata</a:t>
          </a:r>
          <a:r>
            <a:rPr lang="en-US" dirty="0"/>
            <a:t> </a:t>
          </a:r>
          <a:r>
            <a:rPr lang="en-US" dirty="0" err="1"/>
            <a:t>a/r</a:t>
          </a:r>
          <a:r>
            <a:rPr lang="en-US" dirty="0"/>
            <a:t> al </a:t>
          </a:r>
          <a:r>
            <a:rPr lang="en-US" dirty="0" err="1"/>
            <a:t>Gestore</a:t>
          </a:r>
          <a:r>
            <a:rPr lang="en-US" dirty="0"/>
            <a:t> </a:t>
          </a:r>
          <a:r>
            <a:rPr lang="en-US" dirty="0" err="1"/>
            <a:t>delle</a:t>
          </a:r>
          <a:r>
            <a:rPr lang="en-US" dirty="0"/>
            <a:t> </a:t>
          </a:r>
          <a:r>
            <a:rPr lang="en-US" dirty="0" err="1"/>
            <a:t>segnalazioni</a:t>
          </a:r>
          <a:r>
            <a:rPr lang="en-US" dirty="0"/>
            <a:t> </a:t>
          </a:r>
          <a:r>
            <a:rPr lang="en-US" dirty="0" err="1"/>
            <a:t>nominato</a:t>
          </a:r>
          <a:r>
            <a:rPr lang="en-US" dirty="0"/>
            <a:t>, </a:t>
          </a:r>
          <a:r>
            <a:rPr lang="en-US" dirty="0" err="1"/>
            <a:t>all’indirizzo</a:t>
          </a:r>
          <a:r>
            <a:rPr lang="en-US" dirty="0"/>
            <a:t>  Via </a:t>
          </a:r>
          <a:r>
            <a:rPr lang="it-IT" dirty="0"/>
            <a:t>Via di Roma, 39, 48121 Ravenna</a:t>
          </a:r>
          <a:r>
            <a:rPr lang="en-US" dirty="0"/>
            <a:t> </a:t>
          </a:r>
          <a:r>
            <a:rPr lang="en-US" dirty="0" err="1"/>
            <a:t>prevedendo</a:t>
          </a:r>
          <a:r>
            <a:rPr lang="en-US" dirty="0"/>
            <a:t> </a:t>
          </a:r>
          <a:r>
            <a:rPr lang="en-US" dirty="0" err="1"/>
            <a:t>che</a:t>
          </a:r>
          <a:r>
            <a:rPr lang="en-US" dirty="0"/>
            <a:t> la </a:t>
          </a:r>
          <a:r>
            <a:rPr lang="en-US" dirty="0" err="1"/>
            <a:t>segnalazione</a:t>
          </a:r>
          <a:r>
            <a:rPr lang="en-US" dirty="0"/>
            <a:t> </a:t>
          </a:r>
          <a:r>
            <a:rPr lang="en-US" dirty="0" err="1"/>
            <a:t>venga</a:t>
          </a:r>
          <a:r>
            <a:rPr lang="en-US" dirty="0"/>
            <a:t> </a:t>
          </a:r>
          <a:r>
            <a:rPr lang="en-US" dirty="0" err="1"/>
            <a:t>inserita</a:t>
          </a:r>
          <a:r>
            <a:rPr lang="en-US" dirty="0"/>
            <a:t> in </a:t>
          </a:r>
          <a:r>
            <a:rPr lang="en-US" dirty="0" err="1"/>
            <a:t>tre</a:t>
          </a:r>
          <a:r>
            <a:rPr lang="en-US" dirty="0"/>
            <a:t> </a:t>
          </a:r>
          <a:r>
            <a:rPr lang="en-US" dirty="0" err="1"/>
            <a:t>buste</a:t>
          </a:r>
          <a:r>
            <a:rPr lang="en-US" dirty="0"/>
            <a:t> </a:t>
          </a:r>
          <a:r>
            <a:rPr lang="en-US" dirty="0" err="1"/>
            <a:t>chiuse</a:t>
          </a:r>
          <a:r>
            <a:rPr lang="en-US" dirty="0"/>
            <a:t>, </a:t>
          </a:r>
          <a:r>
            <a:rPr lang="en-US" dirty="0" err="1"/>
            <a:t>includendo</a:t>
          </a:r>
          <a:r>
            <a:rPr lang="en-US" dirty="0"/>
            <a:t>, </a:t>
          </a:r>
          <a:r>
            <a:rPr lang="en-US" dirty="0" err="1"/>
            <a:t>nella</a:t>
          </a:r>
          <a:r>
            <a:rPr lang="en-US" dirty="0"/>
            <a:t> prima, i </a:t>
          </a:r>
          <a:r>
            <a:rPr lang="en-US" dirty="0" err="1"/>
            <a:t>dati</a:t>
          </a:r>
          <a:r>
            <a:rPr lang="en-US" dirty="0"/>
            <a:t> </a:t>
          </a:r>
          <a:r>
            <a:rPr lang="en-US" dirty="0" err="1"/>
            <a:t>identificativi</a:t>
          </a:r>
          <a:r>
            <a:rPr lang="en-US" dirty="0"/>
            <a:t> del </a:t>
          </a:r>
          <a:r>
            <a:rPr lang="en-US" dirty="0" err="1"/>
            <a:t>segnalante</a:t>
          </a:r>
          <a:r>
            <a:rPr lang="en-US" dirty="0"/>
            <a:t>, </a:t>
          </a:r>
          <a:r>
            <a:rPr lang="en-US" dirty="0" err="1"/>
            <a:t>unitamente</a:t>
          </a:r>
          <a:r>
            <a:rPr lang="en-US" dirty="0"/>
            <a:t> a un </a:t>
          </a:r>
          <a:r>
            <a:rPr lang="en-US" dirty="0" err="1"/>
            <a:t>documento</a:t>
          </a:r>
          <a:r>
            <a:rPr lang="en-US" dirty="0"/>
            <a:t> di </a:t>
          </a:r>
          <a:r>
            <a:rPr lang="en-US" dirty="0" err="1"/>
            <a:t>identità</a:t>
          </a:r>
          <a:r>
            <a:rPr lang="en-US" dirty="0"/>
            <a:t>; </a:t>
          </a:r>
          <a:r>
            <a:rPr lang="en-US" dirty="0" err="1"/>
            <a:t>nella</a:t>
          </a:r>
          <a:r>
            <a:rPr lang="en-US" dirty="0"/>
            <a:t> </a:t>
          </a:r>
          <a:r>
            <a:rPr lang="en-US" dirty="0" err="1"/>
            <a:t>seconda</a:t>
          </a:r>
          <a:r>
            <a:rPr lang="en-US" dirty="0"/>
            <a:t>, </a:t>
          </a:r>
          <a:r>
            <a:rPr lang="en-US" dirty="0" err="1"/>
            <a:t>l’oggetto</a:t>
          </a:r>
          <a:r>
            <a:rPr lang="en-US" dirty="0"/>
            <a:t> </a:t>
          </a:r>
          <a:r>
            <a:rPr lang="en-US" dirty="0" err="1"/>
            <a:t>della</a:t>
          </a:r>
          <a:r>
            <a:rPr lang="en-US" dirty="0"/>
            <a:t> </a:t>
          </a:r>
          <a:r>
            <a:rPr lang="en-US" dirty="0" err="1"/>
            <a:t>segnalazione</a:t>
          </a:r>
          <a:r>
            <a:rPr lang="en-US" dirty="0"/>
            <a:t>; </a:t>
          </a:r>
          <a:r>
            <a:rPr lang="en-US" dirty="0" err="1"/>
            <a:t>entrambe</a:t>
          </a:r>
          <a:r>
            <a:rPr lang="en-US" dirty="0"/>
            <a:t> le </a:t>
          </a:r>
          <a:r>
            <a:rPr lang="en-US" dirty="0" err="1"/>
            <a:t>buste</a:t>
          </a:r>
          <a:r>
            <a:rPr lang="en-US" dirty="0"/>
            <a:t> </a:t>
          </a:r>
          <a:r>
            <a:rPr lang="en-US" dirty="0" err="1"/>
            <a:t>dovranno</a:t>
          </a:r>
          <a:r>
            <a:rPr lang="en-US" dirty="0"/>
            <a:t> poi </a:t>
          </a:r>
          <a:r>
            <a:rPr lang="en-US" dirty="0" err="1"/>
            <a:t>essere</a:t>
          </a:r>
          <a:r>
            <a:rPr lang="en-US" dirty="0"/>
            <a:t> </a:t>
          </a:r>
          <a:r>
            <a:rPr lang="en-US" dirty="0" err="1"/>
            <a:t>inserite</a:t>
          </a:r>
          <a:r>
            <a:rPr lang="en-US" dirty="0"/>
            <a:t> in una terza </a:t>
          </a:r>
          <a:r>
            <a:rPr lang="en-US" dirty="0" err="1"/>
            <a:t>busta</a:t>
          </a:r>
          <a:r>
            <a:rPr lang="en-US" dirty="0"/>
            <a:t> </a:t>
          </a:r>
          <a:r>
            <a:rPr lang="en-US" dirty="0" err="1"/>
            <a:t>riportando</a:t>
          </a:r>
          <a:r>
            <a:rPr lang="en-US" dirty="0"/>
            <a:t>, </a:t>
          </a:r>
          <a:r>
            <a:rPr lang="en-US" dirty="0" err="1"/>
            <a:t>all’esterno</a:t>
          </a:r>
          <a:r>
            <a:rPr lang="en-US" dirty="0"/>
            <a:t>, la </a:t>
          </a:r>
          <a:r>
            <a:rPr lang="en-US" dirty="0" err="1"/>
            <a:t>dicitura</a:t>
          </a:r>
          <a:r>
            <a:rPr lang="en-US" dirty="0"/>
            <a:t> “</a:t>
          </a:r>
          <a:r>
            <a:rPr lang="en-US" dirty="0" err="1"/>
            <a:t>riservata</a:t>
          </a:r>
          <a:r>
            <a:rPr lang="en-US" dirty="0"/>
            <a:t> al </a:t>
          </a:r>
          <a:r>
            <a:rPr lang="en-US" dirty="0" err="1"/>
            <a:t>gestore</a:t>
          </a:r>
          <a:r>
            <a:rPr lang="en-US" dirty="0"/>
            <a:t> </a:t>
          </a:r>
          <a:r>
            <a:rPr lang="en-US" dirty="0" err="1"/>
            <a:t>della</a:t>
          </a:r>
          <a:r>
            <a:rPr lang="en-US" dirty="0"/>
            <a:t> </a:t>
          </a:r>
          <a:r>
            <a:rPr lang="en-US" dirty="0" err="1"/>
            <a:t>segnalazione</a:t>
          </a:r>
          <a:r>
            <a:rPr lang="en-US" dirty="0"/>
            <a:t>”. </a:t>
          </a:r>
          <a:r>
            <a:rPr lang="en-US" dirty="0" err="1"/>
            <a:t>All’esterno</a:t>
          </a:r>
          <a:r>
            <a:rPr lang="en-US" dirty="0"/>
            <a:t> </a:t>
          </a:r>
          <a:r>
            <a:rPr lang="en-US" dirty="0" err="1"/>
            <a:t>della</a:t>
          </a:r>
          <a:r>
            <a:rPr lang="en-US" dirty="0"/>
            <a:t> </a:t>
          </a:r>
          <a:r>
            <a:rPr lang="en-US" dirty="0" err="1"/>
            <a:t>busta</a:t>
          </a:r>
          <a:r>
            <a:rPr lang="en-US" dirty="0"/>
            <a:t> e </a:t>
          </a:r>
          <a:r>
            <a:rPr lang="en-US" dirty="0" err="1"/>
            <a:t>nell’oggetto</a:t>
          </a:r>
          <a:r>
            <a:rPr lang="en-US" dirty="0"/>
            <a:t> </a:t>
          </a:r>
          <a:r>
            <a:rPr lang="en-US" dirty="0" err="1"/>
            <a:t>della</a:t>
          </a:r>
          <a:r>
            <a:rPr lang="en-US" dirty="0"/>
            <a:t> </a:t>
          </a:r>
          <a:r>
            <a:rPr lang="en-US" dirty="0" err="1"/>
            <a:t>comunicazione</a:t>
          </a:r>
          <a:r>
            <a:rPr lang="en-US" dirty="0"/>
            <a:t> </a:t>
          </a:r>
          <a:r>
            <a:rPr lang="en-US" dirty="0" err="1"/>
            <a:t>il</a:t>
          </a:r>
          <a:r>
            <a:rPr lang="en-US" dirty="0"/>
            <a:t> </a:t>
          </a:r>
          <a:r>
            <a:rPr lang="en-US" dirty="0" err="1"/>
            <a:t>Segnalante</a:t>
          </a:r>
          <a:r>
            <a:rPr lang="en-US" dirty="0"/>
            <a:t> </a:t>
          </a:r>
          <a:r>
            <a:rPr lang="en-US" dirty="0" err="1"/>
            <a:t>dovrà</a:t>
          </a:r>
          <a:r>
            <a:rPr lang="en-US" dirty="0"/>
            <a:t> </a:t>
          </a:r>
          <a:r>
            <a:rPr lang="en-US" dirty="0" err="1"/>
            <a:t>esplicitare</a:t>
          </a:r>
          <a:r>
            <a:rPr lang="en-US" dirty="0"/>
            <a:t> </a:t>
          </a:r>
          <a:r>
            <a:rPr lang="en-US" dirty="0" err="1"/>
            <a:t>che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tratta</a:t>
          </a:r>
          <a:r>
            <a:rPr lang="en-US" dirty="0"/>
            <a:t> di “</a:t>
          </a:r>
          <a:r>
            <a:rPr lang="en-US" dirty="0" err="1"/>
            <a:t>Segnalazione</a:t>
          </a:r>
          <a:r>
            <a:rPr lang="en-US" dirty="0"/>
            <a:t> Whistleblowing”. </a:t>
          </a:r>
        </a:p>
      </dgm:t>
    </dgm:pt>
    <dgm:pt modelId="{8355DC5F-340B-44FA-BACF-BAE3FAEA0DF9}" type="parTrans" cxnId="{4F3D5241-4688-43D5-AA69-59CABDCE1A36}">
      <dgm:prSet/>
      <dgm:spPr/>
      <dgm:t>
        <a:bodyPr/>
        <a:lstStyle/>
        <a:p>
          <a:endParaRPr lang="en-US"/>
        </a:p>
      </dgm:t>
    </dgm:pt>
    <dgm:pt modelId="{EB39548C-EA1D-4EDD-A6BE-631BA9C55731}" type="sibTrans" cxnId="{4F3D5241-4688-43D5-AA69-59CABDCE1A36}">
      <dgm:prSet/>
      <dgm:spPr/>
      <dgm:t>
        <a:bodyPr/>
        <a:lstStyle/>
        <a:p>
          <a:endParaRPr lang="en-US"/>
        </a:p>
      </dgm:t>
    </dgm:pt>
    <dgm:pt modelId="{9D6A56C8-6DFF-4285-8149-F5786E0E5417}">
      <dgm:prSet/>
      <dgm:spPr/>
      <dgm:t>
        <a:bodyPr/>
        <a:lstStyle/>
        <a:p>
          <a:r>
            <a:rPr lang="en-US" b="1" dirty="0"/>
            <a:t>- forma </a:t>
          </a:r>
          <a:r>
            <a:rPr lang="en-US" b="1" dirty="0" err="1"/>
            <a:t>orale</a:t>
          </a:r>
          <a:r>
            <a:rPr lang="en-US" b="1" dirty="0"/>
            <a:t>: </a:t>
          </a:r>
          <a:r>
            <a:rPr lang="en-US" dirty="0" err="1"/>
            <a:t>tramite</a:t>
          </a:r>
          <a:r>
            <a:rPr lang="en-US" dirty="0"/>
            <a:t> </a:t>
          </a:r>
          <a:r>
            <a:rPr lang="en-US" dirty="0" err="1"/>
            <a:t>attraverso</a:t>
          </a:r>
          <a:r>
            <a:rPr lang="en-US" dirty="0"/>
            <a:t> una </a:t>
          </a:r>
          <a:r>
            <a:rPr lang="en-US" dirty="0" err="1"/>
            <a:t>linea</a:t>
          </a:r>
          <a:r>
            <a:rPr lang="en-US" dirty="0"/>
            <a:t> </a:t>
          </a:r>
          <a:r>
            <a:rPr lang="en-US" dirty="0" err="1"/>
            <a:t>telefonica</a:t>
          </a:r>
          <a:r>
            <a:rPr lang="en-US" dirty="0"/>
            <a:t> </a:t>
          </a:r>
          <a:r>
            <a:rPr lang="en-US" dirty="0" err="1"/>
            <a:t>dedicata</a:t>
          </a:r>
          <a:r>
            <a:rPr lang="en-US" dirty="0"/>
            <a:t>, al </a:t>
          </a:r>
          <a:r>
            <a:rPr lang="en-US" dirty="0" err="1"/>
            <a:t>numero</a:t>
          </a:r>
          <a:r>
            <a:rPr lang="en-US" dirty="0"/>
            <a:t> </a:t>
          </a:r>
          <a:r>
            <a:rPr lang="it-IT" dirty="0"/>
            <a:t>XXX </a:t>
          </a:r>
        </a:p>
        <a:p>
          <a:r>
            <a:rPr lang="it-IT" dirty="0"/>
            <a:t>attiva dal lunedì al venerdì dalle 9 alle 13 e dalle 15 alle 17</a:t>
          </a:r>
          <a:endParaRPr lang="en-US" dirty="0">
            <a:highlight>
              <a:srgbClr val="FFFF00"/>
            </a:highlight>
          </a:endParaRPr>
        </a:p>
      </dgm:t>
    </dgm:pt>
    <dgm:pt modelId="{5F201FE2-F18E-4DFA-A166-A2B5644A6A5F}" type="parTrans" cxnId="{8360536D-81B5-4F36-BC10-869692467D81}">
      <dgm:prSet/>
      <dgm:spPr/>
      <dgm:t>
        <a:bodyPr/>
        <a:lstStyle/>
        <a:p>
          <a:endParaRPr lang="en-US"/>
        </a:p>
      </dgm:t>
    </dgm:pt>
    <dgm:pt modelId="{36904A78-74EA-4814-B820-78161C077638}" type="sibTrans" cxnId="{8360536D-81B5-4F36-BC10-869692467D81}">
      <dgm:prSet/>
      <dgm:spPr/>
      <dgm:t>
        <a:bodyPr/>
        <a:lstStyle/>
        <a:p>
          <a:endParaRPr lang="en-US"/>
        </a:p>
      </dgm:t>
    </dgm:pt>
    <dgm:pt modelId="{71876F38-13D0-48BF-84D1-B94E358BE248}" type="pres">
      <dgm:prSet presAssocID="{CD719679-36C8-4DD4-801C-064A3E70FE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4CAFC6-AE95-4597-8D13-C4430A988123}" type="pres">
      <dgm:prSet presAssocID="{8E103803-2A7D-4686-AC2F-E35151F251EE}" presName="hierRoot1" presStyleCnt="0"/>
      <dgm:spPr/>
    </dgm:pt>
    <dgm:pt modelId="{9C165EBE-FBAF-434C-92E0-0C67AD7505FB}" type="pres">
      <dgm:prSet presAssocID="{8E103803-2A7D-4686-AC2F-E35151F251EE}" presName="composite" presStyleCnt="0"/>
      <dgm:spPr/>
    </dgm:pt>
    <dgm:pt modelId="{5E603D7B-E7E9-46F1-A11D-98A54E95D5FB}" type="pres">
      <dgm:prSet presAssocID="{8E103803-2A7D-4686-AC2F-E35151F251EE}" presName="background" presStyleLbl="node0" presStyleIdx="0" presStyleCnt="2"/>
      <dgm:spPr/>
    </dgm:pt>
    <dgm:pt modelId="{00170B91-C1B2-4B0F-B439-9C86DC15AB7F}" type="pres">
      <dgm:prSet presAssocID="{8E103803-2A7D-4686-AC2F-E35151F251EE}" presName="text" presStyleLbl="fgAcc0" presStyleIdx="0" presStyleCnt="2">
        <dgm:presLayoutVars>
          <dgm:chPref val="3"/>
        </dgm:presLayoutVars>
      </dgm:prSet>
      <dgm:spPr/>
    </dgm:pt>
    <dgm:pt modelId="{95AAB41C-31C0-498D-A88C-8E0447B4ABE0}" type="pres">
      <dgm:prSet presAssocID="{8E103803-2A7D-4686-AC2F-E35151F251EE}" presName="hierChild2" presStyleCnt="0"/>
      <dgm:spPr/>
    </dgm:pt>
    <dgm:pt modelId="{74C0A433-09A8-475A-8744-9473FBEB4189}" type="pres">
      <dgm:prSet presAssocID="{9D6A56C8-6DFF-4285-8149-F5786E0E5417}" presName="hierRoot1" presStyleCnt="0"/>
      <dgm:spPr/>
    </dgm:pt>
    <dgm:pt modelId="{A87C00A9-BC39-4E75-BC6C-01905C54427C}" type="pres">
      <dgm:prSet presAssocID="{9D6A56C8-6DFF-4285-8149-F5786E0E5417}" presName="composite" presStyleCnt="0"/>
      <dgm:spPr/>
    </dgm:pt>
    <dgm:pt modelId="{5F3FDFA0-0B14-4B0A-A8A3-732211893D1C}" type="pres">
      <dgm:prSet presAssocID="{9D6A56C8-6DFF-4285-8149-F5786E0E5417}" presName="background" presStyleLbl="node0" presStyleIdx="1" presStyleCnt="2"/>
      <dgm:spPr/>
    </dgm:pt>
    <dgm:pt modelId="{F872ACCD-DDEE-4148-B5F9-D459FA9E1955}" type="pres">
      <dgm:prSet presAssocID="{9D6A56C8-6DFF-4285-8149-F5786E0E5417}" presName="text" presStyleLbl="fgAcc0" presStyleIdx="1" presStyleCnt="2">
        <dgm:presLayoutVars>
          <dgm:chPref val="3"/>
        </dgm:presLayoutVars>
      </dgm:prSet>
      <dgm:spPr/>
    </dgm:pt>
    <dgm:pt modelId="{EBC4DB87-CFE0-4A52-A2FA-A3A330AEF245}" type="pres">
      <dgm:prSet presAssocID="{9D6A56C8-6DFF-4285-8149-F5786E0E5417}" presName="hierChild2" presStyleCnt="0"/>
      <dgm:spPr/>
    </dgm:pt>
  </dgm:ptLst>
  <dgm:cxnLst>
    <dgm:cxn modelId="{4F3D5241-4688-43D5-AA69-59CABDCE1A36}" srcId="{CD719679-36C8-4DD4-801C-064A3E70FE64}" destId="{8E103803-2A7D-4686-AC2F-E35151F251EE}" srcOrd="0" destOrd="0" parTransId="{8355DC5F-340B-44FA-BACF-BAE3FAEA0DF9}" sibTransId="{EB39548C-EA1D-4EDD-A6BE-631BA9C55731}"/>
    <dgm:cxn modelId="{8360536D-81B5-4F36-BC10-869692467D81}" srcId="{CD719679-36C8-4DD4-801C-064A3E70FE64}" destId="{9D6A56C8-6DFF-4285-8149-F5786E0E5417}" srcOrd="1" destOrd="0" parTransId="{5F201FE2-F18E-4DFA-A166-A2B5644A6A5F}" sibTransId="{36904A78-74EA-4814-B820-78161C077638}"/>
    <dgm:cxn modelId="{C0ADA272-0335-4D36-BD76-9B7158407730}" type="presOf" srcId="{8E103803-2A7D-4686-AC2F-E35151F251EE}" destId="{00170B91-C1B2-4B0F-B439-9C86DC15AB7F}" srcOrd="0" destOrd="0" presId="urn:microsoft.com/office/officeart/2005/8/layout/hierarchy1"/>
    <dgm:cxn modelId="{ED08A179-3611-4241-8FC3-650317F4EF31}" type="presOf" srcId="{CD719679-36C8-4DD4-801C-064A3E70FE64}" destId="{71876F38-13D0-48BF-84D1-B94E358BE248}" srcOrd="0" destOrd="0" presId="urn:microsoft.com/office/officeart/2005/8/layout/hierarchy1"/>
    <dgm:cxn modelId="{04957E8F-C223-4188-B9B5-BBB3AD8173F9}" type="presOf" srcId="{9D6A56C8-6DFF-4285-8149-F5786E0E5417}" destId="{F872ACCD-DDEE-4148-B5F9-D459FA9E1955}" srcOrd="0" destOrd="0" presId="urn:microsoft.com/office/officeart/2005/8/layout/hierarchy1"/>
    <dgm:cxn modelId="{41ABCF45-6EBB-4098-8B8A-DEC69E638E27}" type="presParOf" srcId="{71876F38-13D0-48BF-84D1-B94E358BE248}" destId="{3D4CAFC6-AE95-4597-8D13-C4430A988123}" srcOrd="0" destOrd="0" presId="urn:microsoft.com/office/officeart/2005/8/layout/hierarchy1"/>
    <dgm:cxn modelId="{A7DDA5A4-F2F5-426A-BF05-FEA2027C7ECB}" type="presParOf" srcId="{3D4CAFC6-AE95-4597-8D13-C4430A988123}" destId="{9C165EBE-FBAF-434C-92E0-0C67AD7505FB}" srcOrd="0" destOrd="0" presId="urn:microsoft.com/office/officeart/2005/8/layout/hierarchy1"/>
    <dgm:cxn modelId="{B8569A37-CC8F-4649-9C0B-AC57AFC74989}" type="presParOf" srcId="{9C165EBE-FBAF-434C-92E0-0C67AD7505FB}" destId="{5E603D7B-E7E9-46F1-A11D-98A54E95D5FB}" srcOrd="0" destOrd="0" presId="urn:microsoft.com/office/officeart/2005/8/layout/hierarchy1"/>
    <dgm:cxn modelId="{97EE5C11-D7D6-4462-A5B4-FC1357BCF92C}" type="presParOf" srcId="{9C165EBE-FBAF-434C-92E0-0C67AD7505FB}" destId="{00170B91-C1B2-4B0F-B439-9C86DC15AB7F}" srcOrd="1" destOrd="0" presId="urn:microsoft.com/office/officeart/2005/8/layout/hierarchy1"/>
    <dgm:cxn modelId="{271D6019-1C91-4E2A-8FD1-7504FA186149}" type="presParOf" srcId="{3D4CAFC6-AE95-4597-8D13-C4430A988123}" destId="{95AAB41C-31C0-498D-A88C-8E0447B4ABE0}" srcOrd="1" destOrd="0" presId="urn:microsoft.com/office/officeart/2005/8/layout/hierarchy1"/>
    <dgm:cxn modelId="{9882B977-CEB9-481A-B906-360DEC6165FA}" type="presParOf" srcId="{71876F38-13D0-48BF-84D1-B94E358BE248}" destId="{74C0A433-09A8-475A-8744-9473FBEB4189}" srcOrd="1" destOrd="0" presId="urn:microsoft.com/office/officeart/2005/8/layout/hierarchy1"/>
    <dgm:cxn modelId="{B6D7B0FE-C478-432A-A349-1FC2400151CB}" type="presParOf" srcId="{74C0A433-09A8-475A-8744-9473FBEB4189}" destId="{A87C00A9-BC39-4E75-BC6C-01905C54427C}" srcOrd="0" destOrd="0" presId="urn:microsoft.com/office/officeart/2005/8/layout/hierarchy1"/>
    <dgm:cxn modelId="{DEBF6F37-4275-4C17-BA6D-1FEE12D72AEE}" type="presParOf" srcId="{A87C00A9-BC39-4E75-BC6C-01905C54427C}" destId="{5F3FDFA0-0B14-4B0A-A8A3-732211893D1C}" srcOrd="0" destOrd="0" presId="urn:microsoft.com/office/officeart/2005/8/layout/hierarchy1"/>
    <dgm:cxn modelId="{B74C46AA-39A7-42EB-867B-FFF736902A7B}" type="presParOf" srcId="{A87C00A9-BC39-4E75-BC6C-01905C54427C}" destId="{F872ACCD-DDEE-4148-B5F9-D459FA9E1955}" srcOrd="1" destOrd="0" presId="urn:microsoft.com/office/officeart/2005/8/layout/hierarchy1"/>
    <dgm:cxn modelId="{13A426DE-6413-41A3-94EA-6BB2BC9C3A49}" type="presParOf" srcId="{74C0A433-09A8-475A-8744-9473FBEB4189}" destId="{EBC4DB87-CFE0-4A52-A2FA-A3A330AEF2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13F160-C1F7-4DDA-9D9B-1A8963BE68A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1FEE972-68F9-4845-A2DF-AC42D777E2C9}">
      <dgm:prSet/>
      <dgm:spPr/>
      <dgm:t>
        <a:bodyPr/>
        <a:lstStyle/>
        <a:p>
          <a:r>
            <a:rPr lang="en-US"/>
            <a:t>In tutte le fasi di gestione della Segnalazione di whistleblowing la Società garantisce la tutela della riservatezza del Segnalante e delle persone coinvolte nella Segnalazione nonché la sicurezza nella protezione dei dati personali.</a:t>
          </a:r>
        </a:p>
      </dgm:t>
    </dgm:pt>
    <dgm:pt modelId="{886B8D9A-E2A1-4CAE-B41F-355792CB97A1}" type="parTrans" cxnId="{401517A0-BC11-4B43-8E29-1C9E8611A2B0}">
      <dgm:prSet/>
      <dgm:spPr/>
      <dgm:t>
        <a:bodyPr/>
        <a:lstStyle/>
        <a:p>
          <a:endParaRPr lang="en-US"/>
        </a:p>
      </dgm:t>
    </dgm:pt>
    <dgm:pt modelId="{76902127-F2C5-4D8A-9926-0774AB0D766C}" type="sibTrans" cxnId="{401517A0-BC11-4B43-8E29-1C9E8611A2B0}">
      <dgm:prSet/>
      <dgm:spPr/>
      <dgm:t>
        <a:bodyPr/>
        <a:lstStyle/>
        <a:p>
          <a:endParaRPr lang="en-US"/>
        </a:p>
      </dgm:t>
    </dgm:pt>
    <dgm:pt modelId="{4D77EEAD-DC7F-4243-8B4B-8C780EDDF7A2}">
      <dgm:prSet/>
      <dgm:spPr/>
      <dgm:t>
        <a:bodyPr/>
        <a:lstStyle/>
        <a:p>
          <a:r>
            <a:rPr lang="en-US"/>
            <a:t>I I dati personali dei Segnalanti, dei Segnalati e di tutti i soggetti coinvolti nella Segnalazione sono trattati in conformità con la normativa vigente sulla protezione dei dati personali (Regolamento (UE) 2016/679 e D.Lgs. 196/2003, come modificato dal D.Lgs. 101/2018).</a:t>
          </a:r>
        </a:p>
      </dgm:t>
    </dgm:pt>
    <dgm:pt modelId="{73EB5EB0-00A2-49EE-AEAF-182AD887F67F}" type="parTrans" cxnId="{8DE2C5A2-F8A1-4B90-B5D4-DE9563507F1B}">
      <dgm:prSet/>
      <dgm:spPr/>
      <dgm:t>
        <a:bodyPr/>
        <a:lstStyle/>
        <a:p>
          <a:endParaRPr lang="en-US"/>
        </a:p>
      </dgm:t>
    </dgm:pt>
    <dgm:pt modelId="{0E01EDE0-3856-4248-8173-C4F6195931F0}" type="sibTrans" cxnId="{8DE2C5A2-F8A1-4B90-B5D4-DE9563507F1B}">
      <dgm:prSet/>
      <dgm:spPr/>
      <dgm:t>
        <a:bodyPr/>
        <a:lstStyle/>
        <a:p>
          <a:endParaRPr lang="en-US"/>
        </a:p>
      </dgm:t>
    </dgm:pt>
    <dgm:pt modelId="{6F24D25E-D5CE-4FB4-88F7-A7218497D911}" type="pres">
      <dgm:prSet presAssocID="{2013F160-C1F7-4DDA-9D9B-1A8963BE68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9EED1A9-DFA1-4E30-9D54-B5A76B74C138}" type="pres">
      <dgm:prSet presAssocID="{C1FEE972-68F9-4845-A2DF-AC42D777E2C9}" presName="hierRoot1" presStyleCnt="0"/>
      <dgm:spPr/>
    </dgm:pt>
    <dgm:pt modelId="{F3347169-57BC-4FA6-8252-9D6CB2D7851D}" type="pres">
      <dgm:prSet presAssocID="{C1FEE972-68F9-4845-A2DF-AC42D777E2C9}" presName="composite" presStyleCnt="0"/>
      <dgm:spPr/>
    </dgm:pt>
    <dgm:pt modelId="{82825D15-D7ED-4213-B325-851EAF2BEA80}" type="pres">
      <dgm:prSet presAssocID="{C1FEE972-68F9-4845-A2DF-AC42D777E2C9}" presName="background" presStyleLbl="node0" presStyleIdx="0" presStyleCnt="2"/>
      <dgm:spPr/>
    </dgm:pt>
    <dgm:pt modelId="{030B7C1C-3263-45D2-A5B7-C52EEBD71697}" type="pres">
      <dgm:prSet presAssocID="{C1FEE972-68F9-4845-A2DF-AC42D777E2C9}" presName="text" presStyleLbl="fgAcc0" presStyleIdx="0" presStyleCnt="2">
        <dgm:presLayoutVars>
          <dgm:chPref val="3"/>
        </dgm:presLayoutVars>
      </dgm:prSet>
      <dgm:spPr/>
    </dgm:pt>
    <dgm:pt modelId="{1DE9C623-C795-4A2D-AE9B-98BC049C7ACE}" type="pres">
      <dgm:prSet presAssocID="{C1FEE972-68F9-4845-A2DF-AC42D777E2C9}" presName="hierChild2" presStyleCnt="0"/>
      <dgm:spPr/>
    </dgm:pt>
    <dgm:pt modelId="{3ACB6F6C-D471-4ED4-B10B-0F21C068C79B}" type="pres">
      <dgm:prSet presAssocID="{4D77EEAD-DC7F-4243-8B4B-8C780EDDF7A2}" presName="hierRoot1" presStyleCnt="0"/>
      <dgm:spPr/>
    </dgm:pt>
    <dgm:pt modelId="{EC35199B-FC16-44C1-A61C-5506BADC3B68}" type="pres">
      <dgm:prSet presAssocID="{4D77EEAD-DC7F-4243-8B4B-8C780EDDF7A2}" presName="composite" presStyleCnt="0"/>
      <dgm:spPr/>
    </dgm:pt>
    <dgm:pt modelId="{12837750-BFDC-4FE0-B164-939F21E323C3}" type="pres">
      <dgm:prSet presAssocID="{4D77EEAD-DC7F-4243-8B4B-8C780EDDF7A2}" presName="background" presStyleLbl="node0" presStyleIdx="1" presStyleCnt="2"/>
      <dgm:spPr/>
    </dgm:pt>
    <dgm:pt modelId="{EBEA34BF-48AC-4C8E-ABEE-647D46D56F45}" type="pres">
      <dgm:prSet presAssocID="{4D77EEAD-DC7F-4243-8B4B-8C780EDDF7A2}" presName="text" presStyleLbl="fgAcc0" presStyleIdx="1" presStyleCnt="2">
        <dgm:presLayoutVars>
          <dgm:chPref val="3"/>
        </dgm:presLayoutVars>
      </dgm:prSet>
      <dgm:spPr/>
    </dgm:pt>
    <dgm:pt modelId="{1CF4B7CB-3025-49FA-90FA-9AAD8F38C347}" type="pres">
      <dgm:prSet presAssocID="{4D77EEAD-DC7F-4243-8B4B-8C780EDDF7A2}" presName="hierChild2" presStyleCnt="0"/>
      <dgm:spPr/>
    </dgm:pt>
  </dgm:ptLst>
  <dgm:cxnLst>
    <dgm:cxn modelId="{401517A0-BC11-4B43-8E29-1C9E8611A2B0}" srcId="{2013F160-C1F7-4DDA-9D9B-1A8963BE68A6}" destId="{C1FEE972-68F9-4845-A2DF-AC42D777E2C9}" srcOrd="0" destOrd="0" parTransId="{886B8D9A-E2A1-4CAE-B41F-355792CB97A1}" sibTransId="{76902127-F2C5-4D8A-9926-0774AB0D766C}"/>
    <dgm:cxn modelId="{8DE2C5A2-F8A1-4B90-B5D4-DE9563507F1B}" srcId="{2013F160-C1F7-4DDA-9D9B-1A8963BE68A6}" destId="{4D77EEAD-DC7F-4243-8B4B-8C780EDDF7A2}" srcOrd="1" destOrd="0" parTransId="{73EB5EB0-00A2-49EE-AEAF-182AD887F67F}" sibTransId="{0E01EDE0-3856-4248-8173-C4F6195931F0}"/>
    <dgm:cxn modelId="{BE0A74BC-1EB9-41DA-9D65-D6A4C4049A26}" type="presOf" srcId="{2013F160-C1F7-4DDA-9D9B-1A8963BE68A6}" destId="{6F24D25E-D5CE-4FB4-88F7-A7218497D911}" srcOrd="0" destOrd="0" presId="urn:microsoft.com/office/officeart/2005/8/layout/hierarchy1"/>
    <dgm:cxn modelId="{94D237DA-E0F2-4A99-93F1-7C50FA9C0CA8}" type="presOf" srcId="{C1FEE972-68F9-4845-A2DF-AC42D777E2C9}" destId="{030B7C1C-3263-45D2-A5B7-C52EEBD71697}" srcOrd="0" destOrd="0" presId="urn:microsoft.com/office/officeart/2005/8/layout/hierarchy1"/>
    <dgm:cxn modelId="{35CC79F3-7632-49CA-B1E3-1139FB4F5762}" type="presOf" srcId="{4D77EEAD-DC7F-4243-8B4B-8C780EDDF7A2}" destId="{EBEA34BF-48AC-4C8E-ABEE-647D46D56F45}" srcOrd="0" destOrd="0" presId="urn:microsoft.com/office/officeart/2005/8/layout/hierarchy1"/>
    <dgm:cxn modelId="{CAAB9403-3E0A-4280-9EC5-66964CE4F841}" type="presParOf" srcId="{6F24D25E-D5CE-4FB4-88F7-A7218497D911}" destId="{B9EED1A9-DFA1-4E30-9D54-B5A76B74C138}" srcOrd="0" destOrd="0" presId="urn:microsoft.com/office/officeart/2005/8/layout/hierarchy1"/>
    <dgm:cxn modelId="{1236756E-4971-48F9-AC08-CAFFAF534627}" type="presParOf" srcId="{B9EED1A9-DFA1-4E30-9D54-B5A76B74C138}" destId="{F3347169-57BC-4FA6-8252-9D6CB2D7851D}" srcOrd="0" destOrd="0" presId="urn:microsoft.com/office/officeart/2005/8/layout/hierarchy1"/>
    <dgm:cxn modelId="{9277BC95-0B4E-4453-BC41-7F0B1890111C}" type="presParOf" srcId="{F3347169-57BC-4FA6-8252-9D6CB2D7851D}" destId="{82825D15-D7ED-4213-B325-851EAF2BEA80}" srcOrd="0" destOrd="0" presId="urn:microsoft.com/office/officeart/2005/8/layout/hierarchy1"/>
    <dgm:cxn modelId="{E6F328D3-E961-4FFE-AF4C-4C9C77A5B01F}" type="presParOf" srcId="{F3347169-57BC-4FA6-8252-9D6CB2D7851D}" destId="{030B7C1C-3263-45D2-A5B7-C52EEBD71697}" srcOrd="1" destOrd="0" presId="urn:microsoft.com/office/officeart/2005/8/layout/hierarchy1"/>
    <dgm:cxn modelId="{AA03470D-251A-4D37-BDED-BB3766B480C8}" type="presParOf" srcId="{B9EED1A9-DFA1-4E30-9D54-B5A76B74C138}" destId="{1DE9C623-C795-4A2D-AE9B-98BC049C7ACE}" srcOrd="1" destOrd="0" presId="urn:microsoft.com/office/officeart/2005/8/layout/hierarchy1"/>
    <dgm:cxn modelId="{31226F5B-9D44-4274-8905-D343B47093A0}" type="presParOf" srcId="{6F24D25E-D5CE-4FB4-88F7-A7218497D911}" destId="{3ACB6F6C-D471-4ED4-B10B-0F21C068C79B}" srcOrd="1" destOrd="0" presId="urn:microsoft.com/office/officeart/2005/8/layout/hierarchy1"/>
    <dgm:cxn modelId="{DEF61BF8-4DD7-437F-A577-0F44356C45D2}" type="presParOf" srcId="{3ACB6F6C-D471-4ED4-B10B-0F21C068C79B}" destId="{EC35199B-FC16-44C1-A61C-5506BADC3B68}" srcOrd="0" destOrd="0" presId="urn:microsoft.com/office/officeart/2005/8/layout/hierarchy1"/>
    <dgm:cxn modelId="{030C8930-4280-4DEE-A9B0-F7C42CFAA586}" type="presParOf" srcId="{EC35199B-FC16-44C1-A61C-5506BADC3B68}" destId="{12837750-BFDC-4FE0-B164-939F21E323C3}" srcOrd="0" destOrd="0" presId="urn:microsoft.com/office/officeart/2005/8/layout/hierarchy1"/>
    <dgm:cxn modelId="{2C2466CA-13DA-42B1-BE59-3701282F2BB0}" type="presParOf" srcId="{EC35199B-FC16-44C1-A61C-5506BADC3B68}" destId="{EBEA34BF-48AC-4C8E-ABEE-647D46D56F45}" srcOrd="1" destOrd="0" presId="urn:microsoft.com/office/officeart/2005/8/layout/hierarchy1"/>
    <dgm:cxn modelId="{4EEEC12D-38EF-48B0-9BCE-06420A6366C1}" type="presParOf" srcId="{3ACB6F6C-D471-4ED4-B10B-0F21C068C79B}" destId="{1CF4B7CB-3025-49FA-90FA-9AAD8F38C34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989D5-760B-40E1-92ED-094C674566B6}">
      <dsp:nvSpPr>
        <dsp:cNvPr id="0" name=""/>
        <dsp:cNvSpPr/>
      </dsp:nvSpPr>
      <dsp:spPr>
        <a:xfrm>
          <a:off x="0" y="459954"/>
          <a:ext cx="6666833" cy="147869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Oggetto: </a:t>
          </a:r>
          <a:r>
            <a:rPr lang="en-US" sz="1700" kern="1200"/>
            <a:t>una descrizione precisa e circostanziata dei fatti e delle condotte che si ritiene integrino una violazione, con l’indicazione – se conosciuti - di tutti gli elementi di fatto e delle circostanze di tempo e di luogo in cui sono stati commessi i fatti segnalati.</a:t>
          </a:r>
        </a:p>
      </dsp:txBody>
      <dsp:txXfrm>
        <a:off x="72184" y="532138"/>
        <a:ext cx="6522465" cy="1334329"/>
      </dsp:txXfrm>
    </dsp:sp>
    <dsp:sp modelId="{3886170A-9437-4CF8-9033-B4D5115913CA}">
      <dsp:nvSpPr>
        <dsp:cNvPr id="0" name=""/>
        <dsp:cNvSpPr/>
      </dsp:nvSpPr>
      <dsp:spPr>
        <a:xfrm>
          <a:off x="0" y="1987611"/>
          <a:ext cx="6666833" cy="1478697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Soggetto Segnalato e altri soggetti coinvolti:</a:t>
          </a:r>
          <a:r>
            <a:rPr lang="en-US" sz="1700" kern="1200"/>
            <a:t> qualsiasi elemento (es. generalità, funzione/ruolo aziendale ecc.) idoneo a consentire un’agevole identificazione del/i presunto/i autore/i della condotta illecita oggetto di Segnalazione. </a:t>
          </a:r>
        </a:p>
      </dsp:txBody>
      <dsp:txXfrm>
        <a:off x="72184" y="2059795"/>
        <a:ext cx="6522465" cy="1334329"/>
      </dsp:txXfrm>
    </dsp:sp>
    <dsp:sp modelId="{79A4585E-BE91-4F3E-9F44-5B68669AEC5B}">
      <dsp:nvSpPr>
        <dsp:cNvPr id="0" name=""/>
        <dsp:cNvSpPr/>
      </dsp:nvSpPr>
      <dsp:spPr>
        <a:xfrm>
          <a:off x="0" y="3515268"/>
          <a:ext cx="6666833" cy="1478697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Nella descrizione della violazione commessa non è richiesta anche una qualificazione giuridica della stessa, atteso che detta attività presuppone conoscenze tecnico – giuridiche specifiche, ed è demandata soltanto ai soggetti autorizzati a svolgere l’istruttoria ed eventualmente all’Autorità giudiziaria o amministrativa successivamente coinvolta.</a:t>
          </a:r>
        </a:p>
      </dsp:txBody>
      <dsp:txXfrm>
        <a:off x="72184" y="3587452"/>
        <a:ext cx="6522465" cy="13343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CF8DE-B4B2-4021-AB8B-FB8AF672241B}">
      <dsp:nvSpPr>
        <dsp:cNvPr id="0" name=""/>
        <dsp:cNvSpPr/>
      </dsp:nvSpPr>
      <dsp:spPr>
        <a:xfrm>
          <a:off x="0" y="0"/>
          <a:ext cx="9346190" cy="10610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contraddistinte</a:t>
          </a:r>
          <a:r>
            <a:rPr lang="en-US" sz="2000" kern="1200" dirty="0"/>
            <a:t> da </a:t>
          </a:r>
          <a:r>
            <a:rPr lang="en-US" sz="2000" kern="1200" dirty="0" err="1"/>
            <a:t>manifesta</a:t>
          </a:r>
          <a:r>
            <a:rPr lang="en-US" sz="2000" kern="1200" dirty="0"/>
            <a:t> </a:t>
          </a:r>
          <a:r>
            <a:rPr lang="en-US" sz="2000" kern="1200" dirty="0" err="1"/>
            <a:t>mancanza</a:t>
          </a:r>
          <a:r>
            <a:rPr lang="en-US" sz="2000" kern="1200" dirty="0"/>
            <a:t> di interesse </a:t>
          </a:r>
          <a:r>
            <a:rPr lang="en-US" sz="2000" kern="1200" dirty="0" err="1"/>
            <a:t>alla</a:t>
          </a:r>
          <a:r>
            <a:rPr lang="en-US" sz="2000" kern="1200" dirty="0"/>
            <a:t> tutela </a:t>
          </a:r>
          <a:r>
            <a:rPr lang="en-US" sz="2000" kern="1200" dirty="0" err="1"/>
            <a:t>dell’integrità</a:t>
          </a:r>
          <a:r>
            <a:rPr lang="en-US" sz="2000" kern="1200" dirty="0"/>
            <a:t> </a:t>
          </a:r>
          <a:r>
            <a:rPr lang="en-US" sz="2000" kern="1200" dirty="0" err="1"/>
            <a:t>della</a:t>
          </a:r>
          <a:r>
            <a:rPr lang="en-US" sz="2000" kern="1200" dirty="0"/>
            <a:t> Fondazione </a:t>
          </a:r>
          <a:r>
            <a:rPr lang="en-US" sz="2000" kern="1200" dirty="0" err="1"/>
            <a:t>ovvero</a:t>
          </a:r>
          <a:r>
            <a:rPr lang="en-US" sz="2000" kern="1200" dirty="0"/>
            <a:t> </a:t>
          </a:r>
          <a:r>
            <a:rPr lang="en-US" sz="2000" kern="1200" dirty="0" err="1"/>
            <a:t>dirette</a:t>
          </a:r>
          <a:r>
            <a:rPr lang="en-US" sz="2000" kern="1200" dirty="0"/>
            <a:t> </a:t>
          </a:r>
          <a:r>
            <a:rPr lang="en-US" sz="2000" kern="1200" dirty="0" err="1"/>
            <a:t>alla</a:t>
          </a:r>
          <a:r>
            <a:rPr lang="en-US" sz="2000" kern="1200" dirty="0"/>
            <a:t> </a:t>
          </a:r>
          <a:r>
            <a:rPr lang="en-US" sz="2000" kern="1200" dirty="0" err="1"/>
            <a:t>esclusiva</a:t>
          </a:r>
          <a:r>
            <a:rPr lang="en-US" sz="2000" kern="1200" dirty="0"/>
            <a:t> tutela di </a:t>
          </a:r>
          <a:r>
            <a:rPr lang="en-US" sz="2000" kern="1200" dirty="0" err="1"/>
            <a:t>interessi</a:t>
          </a:r>
          <a:r>
            <a:rPr lang="en-US" sz="2000" kern="1200" dirty="0"/>
            <a:t> </a:t>
          </a:r>
          <a:r>
            <a:rPr lang="en-US" sz="2000" kern="1200" dirty="0" err="1"/>
            <a:t>individuali</a:t>
          </a:r>
          <a:r>
            <a:rPr lang="en-US" sz="2000" kern="1200" dirty="0"/>
            <a:t> (es. mere </a:t>
          </a:r>
          <a:r>
            <a:rPr lang="en-US" sz="2000" kern="1200" dirty="0" err="1"/>
            <a:t>rivendicazioni</a:t>
          </a:r>
          <a:r>
            <a:rPr lang="en-US" sz="2000" kern="1200" dirty="0"/>
            <a:t> </a:t>
          </a:r>
          <a:r>
            <a:rPr lang="en-US" sz="2000" kern="1200" dirty="0" err="1"/>
            <a:t>contro</a:t>
          </a:r>
          <a:r>
            <a:rPr lang="en-US" sz="2000" kern="1200" dirty="0"/>
            <a:t> </a:t>
          </a:r>
          <a:r>
            <a:rPr lang="en-US" sz="2000" kern="1200" dirty="0" err="1"/>
            <a:t>colleghi</a:t>
          </a:r>
          <a:r>
            <a:rPr lang="en-US" sz="2000" kern="1200" dirty="0"/>
            <a:t>, </a:t>
          </a:r>
          <a:r>
            <a:rPr lang="en-US" sz="2000" kern="1200" dirty="0" err="1"/>
            <a:t>superiori</a:t>
          </a:r>
          <a:r>
            <a:rPr lang="en-US" sz="2000" kern="1200" dirty="0"/>
            <a:t> </a:t>
          </a:r>
          <a:r>
            <a:rPr lang="en-US" sz="2000" kern="1200" dirty="0" err="1"/>
            <a:t>gerarchici</a:t>
          </a:r>
          <a:r>
            <a:rPr lang="en-US" sz="2000" kern="1200" dirty="0"/>
            <a:t>, </a:t>
          </a:r>
          <a:r>
            <a:rPr lang="en-US" sz="2000" kern="1200" dirty="0" err="1"/>
            <a:t>ecc</a:t>
          </a:r>
          <a:r>
            <a:rPr lang="en-US" sz="2000" kern="1200" dirty="0"/>
            <a:t>.)</a:t>
          </a:r>
        </a:p>
      </dsp:txBody>
      <dsp:txXfrm>
        <a:off x="31079" y="31079"/>
        <a:ext cx="8201180" cy="998941"/>
      </dsp:txXfrm>
    </dsp:sp>
    <dsp:sp modelId="{652DF3EB-98E8-40EF-8F13-DDB7E5BB05C9}">
      <dsp:nvSpPr>
        <dsp:cNvPr id="0" name=""/>
        <dsp:cNvSpPr/>
      </dsp:nvSpPr>
      <dsp:spPr>
        <a:xfrm>
          <a:off x="824663" y="1237949"/>
          <a:ext cx="9346190" cy="10610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inviate</a:t>
          </a:r>
          <a:r>
            <a:rPr lang="en-US" sz="2000" kern="1200" dirty="0"/>
            <a:t> per </a:t>
          </a:r>
          <a:r>
            <a:rPr lang="en-US" sz="2000" kern="1200" dirty="0" err="1"/>
            <a:t>finalità</a:t>
          </a:r>
          <a:r>
            <a:rPr lang="en-US" sz="2000" kern="1200" dirty="0"/>
            <a:t> </a:t>
          </a:r>
          <a:r>
            <a:rPr lang="en-US" sz="2000" kern="1200" dirty="0" err="1"/>
            <a:t>palesemente</a:t>
          </a:r>
          <a:r>
            <a:rPr lang="en-US" sz="2000" kern="1200" dirty="0"/>
            <a:t> emulative (es. </a:t>
          </a:r>
          <a:r>
            <a:rPr lang="en-US" sz="2000" kern="1200" dirty="0" err="1"/>
            <a:t>segnalazione</a:t>
          </a:r>
          <a:r>
            <a:rPr lang="en-US" sz="2000" kern="1200" dirty="0"/>
            <a:t> </a:t>
          </a:r>
          <a:r>
            <a:rPr lang="en-US" sz="2000" kern="1200" dirty="0" err="1"/>
            <a:t>fatte</a:t>
          </a:r>
          <a:r>
            <a:rPr lang="en-US" sz="2000" kern="1200" dirty="0"/>
            <a:t> in mala </a:t>
          </a:r>
          <a:r>
            <a:rPr lang="en-US" sz="2000" kern="1200" dirty="0" err="1"/>
            <a:t>fede</a:t>
          </a:r>
          <a:r>
            <a:rPr lang="en-US" sz="2000" kern="1200" dirty="0"/>
            <a:t>, o </a:t>
          </a:r>
          <a:r>
            <a:rPr lang="en-US" sz="2000" kern="1200" dirty="0" err="1"/>
            <a:t>allo</a:t>
          </a:r>
          <a:r>
            <a:rPr lang="en-US" sz="2000" kern="1200" dirty="0"/>
            <a:t> </a:t>
          </a:r>
          <a:r>
            <a:rPr lang="en-US" sz="2000" kern="1200" dirty="0" err="1"/>
            <a:t>scopo</a:t>
          </a:r>
          <a:r>
            <a:rPr lang="en-US" sz="2000" kern="1200" dirty="0"/>
            <a:t> di </a:t>
          </a:r>
          <a:r>
            <a:rPr lang="en-US" sz="2000" kern="1200" dirty="0" err="1"/>
            <a:t>nuocere</a:t>
          </a:r>
          <a:r>
            <a:rPr lang="en-US" sz="2000" kern="1200" dirty="0"/>
            <a:t> o </a:t>
          </a:r>
          <a:r>
            <a:rPr lang="en-US" sz="2000" kern="1200" dirty="0" err="1"/>
            <a:t>arrecare</a:t>
          </a:r>
          <a:r>
            <a:rPr lang="en-US" sz="2000" kern="1200" dirty="0"/>
            <a:t> </a:t>
          </a:r>
          <a:r>
            <a:rPr lang="en-US" sz="2000" kern="1200" dirty="0" err="1"/>
            <a:t>molestia</a:t>
          </a:r>
          <a:r>
            <a:rPr lang="en-US" sz="2000" kern="1200" dirty="0"/>
            <a:t> al </a:t>
          </a:r>
          <a:r>
            <a:rPr lang="en-US" sz="2000" kern="1200" dirty="0" err="1"/>
            <a:t>Segnalato</a:t>
          </a:r>
          <a:r>
            <a:rPr lang="en-US" sz="2000" kern="1200" dirty="0"/>
            <a:t>)</a:t>
          </a:r>
        </a:p>
      </dsp:txBody>
      <dsp:txXfrm>
        <a:off x="855742" y="1269028"/>
        <a:ext cx="7769653" cy="998941"/>
      </dsp:txXfrm>
    </dsp:sp>
    <dsp:sp modelId="{EDC67F41-B241-4D89-87F0-4328761647E6}">
      <dsp:nvSpPr>
        <dsp:cNvPr id="0" name=""/>
        <dsp:cNvSpPr/>
      </dsp:nvSpPr>
      <dsp:spPr>
        <a:xfrm>
          <a:off x="1649327" y="2475898"/>
          <a:ext cx="9346190" cy="10610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recanti</a:t>
          </a:r>
          <a:r>
            <a:rPr lang="en-US" sz="2000" kern="1200" dirty="0"/>
            <a:t> </a:t>
          </a:r>
          <a:r>
            <a:rPr lang="en-US" sz="2000" kern="1200" dirty="0" err="1"/>
            <a:t>notizie</a:t>
          </a:r>
          <a:r>
            <a:rPr lang="en-US" sz="2000" kern="1200" dirty="0"/>
            <a:t> </a:t>
          </a:r>
          <a:r>
            <a:rPr lang="en-US" sz="2000" kern="1200" dirty="0" err="1"/>
            <a:t>prive</a:t>
          </a:r>
          <a:r>
            <a:rPr lang="en-US" sz="2000" kern="1200" dirty="0"/>
            <a:t> di </a:t>
          </a:r>
          <a:r>
            <a:rPr lang="en-US" sz="2000" kern="1200" dirty="0" err="1"/>
            <a:t>fondamento</a:t>
          </a:r>
          <a:r>
            <a:rPr lang="en-US" sz="2000" kern="1200" dirty="0"/>
            <a:t> o </a:t>
          </a:r>
          <a:r>
            <a:rPr lang="en-US" sz="2000" kern="1200" dirty="0" err="1"/>
            <a:t>riportanti</a:t>
          </a:r>
          <a:r>
            <a:rPr lang="en-US" sz="2000" kern="1200" dirty="0"/>
            <a:t> mere “</a:t>
          </a:r>
          <a:r>
            <a:rPr lang="en-US" sz="2000" i="1" kern="1200" dirty="0" err="1"/>
            <a:t>voci</a:t>
          </a:r>
          <a:r>
            <a:rPr lang="en-US" sz="2000" i="1" kern="1200" dirty="0"/>
            <a:t> di </a:t>
          </a:r>
          <a:r>
            <a:rPr lang="en-US" sz="2000" i="1" kern="1200" dirty="0" err="1"/>
            <a:t>corridoio</a:t>
          </a:r>
          <a:r>
            <a:rPr lang="en-US" sz="2000" kern="1200" dirty="0"/>
            <a:t>” (</a:t>
          </a:r>
          <a:r>
            <a:rPr lang="en-US" sz="2000" kern="1200" dirty="0" err="1"/>
            <a:t>informazioni</a:t>
          </a:r>
          <a:r>
            <a:rPr lang="en-US" sz="2000" kern="1200" dirty="0"/>
            <a:t> </a:t>
          </a:r>
          <a:r>
            <a:rPr lang="en-US" sz="2000" kern="1200" dirty="0" err="1"/>
            <a:t>prive</a:t>
          </a:r>
          <a:r>
            <a:rPr lang="en-US" sz="2000" kern="1200" dirty="0"/>
            <a:t> di </a:t>
          </a:r>
          <a:r>
            <a:rPr lang="en-US" sz="2000" kern="1200" dirty="0" err="1"/>
            <a:t>elementi</a:t>
          </a:r>
          <a:r>
            <a:rPr lang="en-US" sz="2000" kern="1200" dirty="0"/>
            <a:t> </a:t>
          </a:r>
          <a:r>
            <a:rPr lang="en-US" sz="2000" kern="1200" dirty="0" err="1"/>
            <a:t>probatori</a:t>
          </a:r>
          <a:r>
            <a:rPr lang="en-US" sz="2000" kern="1200" dirty="0"/>
            <a:t> a </a:t>
          </a:r>
          <a:r>
            <a:rPr lang="en-US" sz="2000" kern="1200" dirty="0" err="1"/>
            <a:t>supporto</a:t>
          </a:r>
          <a:r>
            <a:rPr lang="en-US" sz="2000" kern="1200" dirty="0"/>
            <a:t>)</a:t>
          </a:r>
        </a:p>
      </dsp:txBody>
      <dsp:txXfrm>
        <a:off x="1680406" y="2506977"/>
        <a:ext cx="7769653" cy="998941"/>
      </dsp:txXfrm>
    </dsp:sp>
    <dsp:sp modelId="{48555376-EDB8-47F9-B2C3-6843F01464EF}">
      <dsp:nvSpPr>
        <dsp:cNvPr id="0" name=""/>
        <dsp:cNvSpPr/>
      </dsp:nvSpPr>
      <dsp:spPr>
        <a:xfrm>
          <a:off x="8656475" y="804667"/>
          <a:ext cx="689714" cy="6897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8811661" y="804667"/>
        <a:ext cx="379342" cy="519010"/>
      </dsp:txXfrm>
    </dsp:sp>
    <dsp:sp modelId="{5C74DC71-4D57-47E5-A9E1-DE2650CAE345}">
      <dsp:nvSpPr>
        <dsp:cNvPr id="0" name=""/>
        <dsp:cNvSpPr/>
      </dsp:nvSpPr>
      <dsp:spPr>
        <a:xfrm>
          <a:off x="9481139" y="2035542"/>
          <a:ext cx="689714" cy="6897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9636325" y="2035542"/>
        <a:ext cx="379342" cy="5190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03D7B-E7E9-46F1-A11D-98A54E95D5FB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70B91-C1B2-4B0F-B439-9C86DC15AB7F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</a:t>
          </a:r>
          <a:r>
            <a:rPr lang="en-US" sz="1400" b="1" kern="1200" dirty="0"/>
            <a:t>forma </a:t>
          </a:r>
          <a:r>
            <a:rPr lang="en-US" sz="1400" b="1" kern="1200" dirty="0" err="1"/>
            <a:t>scritta</a:t>
          </a:r>
          <a:r>
            <a:rPr lang="en-US" sz="1400" b="1" kern="1200" dirty="0"/>
            <a:t> </a:t>
          </a:r>
          <a:r>
            <a:rPr lang="en-US" sz="1400" b="1" kern="1200" dirty="0" err="1"/>
            <a:t>tramite</a:t>
          </a:r>
          <a:r>
            <a:rPr lang="en-US" sz="1400" b="1" kern="1200" dirty="0"/>
            <a:t> </a:t>
          </a:r>
          <a:r>
            <a:rPr lang="en-US" sz="1400" b="1" kern="1200" dirty="0" err="1"/>
            <a:t>posta</a:t>
          </a:r>
          <a:r>
            <a:rPr lang="en-US" sz="1400" b="1" kern="1200" dirty="0"/>
            <a:t> </a:t>
          </a:r>
          <a:r>
            <a:rPr lang="en-US" sz="1400" b="1" kern="1200" dirty="0" err="1"/>
            <a:t>cartacea</a:t>
          </a:r>
          <a:r>
            <a:rPr lang="en-US" sz="1400" kern="1200" dirty="0"/>
            <a:t> </a:t>
          </a:r>
          <a:r>
            <a:rPr lang="en-US" sz="1400" kern="1200" dirty="0" err="1"/>
            <a:t>riservata</a:t>
          </a:r>
          <a:r>
            <a:rPr lang="en-US" sz="1400" kern="1200" dirty="0"/>
            <a:t> da </a:t>
          </a:r>
          <a:r>
            <a:rPr lang="en-US" sz="1400" kern="1200" dirty="0" err="1"/>
            <a:t>inviare</a:t>
          </a:r>
          <a:r>
            <a:rPr lang="en-US" sz="1400" kern="1200" dirty="0"/>
            <a:t> in </a:t>
          </a:r>
          <a:r>
            <a:rPr lang="en-US" sz="1400" kern="1200" dirty="0" err="1"/>
            <a:t>busta</a:t>
          </a:r>
          <a:r>
            <a:rPr lang="en-US" sz="1400" kern="1200" dirty="0"/>
            <a:t> sigillata con </a:t>
          </a:r>
          <a:r>
            <a:rPr lang="en-US" sz="1400" kern="1200" dirty="0" err="1"/>
            <a:t>raccomandata</a:t>
          </a:r>
          <a:r>
            <a:rPr lang="en-US" sz="1400" kern="1200" dirty="0"/>
            <a:t> </a:t>
          </a:r>
          <a:r>
            <a:rPr lang="en-US" sz="1400" kern="1200" dirty="0" err="1"/>
            <a:t>a/r</a:t>
          </a:r>
          <a:r>
            <a:rPr lang="en-US" sz="1400" kern="1200" dirty="0"/>
            <a:t> al </a:t>
          </a:r>
          <a:r>
            <a:rPr lang="en-US" sz="1400" kern="1200" dirty="0" err="1"/>
            <a:t>Gestore</a:t>
          </a:r>
          <a:r>
            <a:rPr lang="en-US" sz="1400" kern="1200" dirty="0"/>
            <a:t> </a:t>
          </a:r>
          <a:r>
            <a:rPr lang="en-US" sz="1400" kern="1200" dirty="0" err="1"/>
            <a:t>delle</a:t>
          </a:r>
          <a:r>
            <a:rPr lang="en-US" sz="1400" kern="1200" dirty="0"/>
            <a:t> </a:t>
          </a:r>
          <a:r>
            <a:rPr lang="en-US" sz="1400" kern="1200" dirty="0" err="1"/>
            <a:t>segnalazioni</a:t>
          </a:r>
          <a:r>
            <a:rPr lang="en-US" sz="1400" kern="1200" dirty="0"/>
            <a:t> </a:t>
          </a:r>
          <a:r>
            <a:rPr lang="en-US" sz="1400" kern="1200" dirty="0" err="1"/>
            <a:t>nominato</a:t>
          </a:r>
          <a:r>
            <a:rPr lang="en-US" sz="1400" kern="1200" dirty="0"/>
            <a:t>, </a:t>
          </a:r>
          <a:r>
            <a:rPr lang="en-US" sz="1400" kern="1200" dirty="0" err="1"/>
            <a:t>all’indirizzo</a:t>
          </a:r>
          <a:r>
            <a:rPr lang="en-US" sz="1400" kern="1200" dirty="0"/>
            <a:t>  Via </a:t>
          </a:r>
          <a:r>
            <a:rPr lang="it-IT" sz="1400" kern="1200" dirty="0"/>
            <a:t>Via di Roma, 39, 48121 Ravenna</a:t>
          </a:r>
          <a:r>
            <a:rPr lang="en-US" sz="1400" kern="1200" dirty="0"/>
            <a:t> </a:t>
          </a:r>
          <a:r>
            <a:rPr lang="en-US" sz="1400" kern="1200" dirty="0" err="1"/>
            <a:t>prevedendo</a:t>
          </a:r>
          <a:r>
            <a:rPr lang="en-US" sz="1400" kern="1200" dirty="0"/>
            <a:t> </a:t>
          </a:r>
          <a:r>
            <a:rPr lang="en-US" sz="1400" kern="1200" dirty="0" err="1"/>
            <a:t>che</a:t>
          </a:r>
          <a:r>
            <a:rPr lang="en-US" sz="1400" kern="1200" dirty="0"/>
            <a:t> la </a:t>
          </a:r>
          <a:r>
            <a:rPr lang="en-US" sz="1400" kern="1200" dirty="0" err="1"/>
            <a:t>segnalazione</a:t>
          </a:r>
          <a:r>
            <a:rPr lang="en-US" sz="1400" kern="1200" dirty="0"/>
            <a:t> </a:t>
          </a:r>
          <a:r>
            <a:rPr lang="en-US" sz="1400" kern="1200" dirty="0" err="1"/>
            <a:t>venga</a:t>
          </a:r>
          <a:r>
            <a:rPr lang="en-US" sz="1400" kern="1200" dirty="0"/>
            <a:t> </a:t>
          </a:r>
          <a:r>
            <a:rPr lang="en-US" sz="1400" kern="1200" dirty="0" err="1"/>
            <a:t>inserita</a:t>
          </a:r>
          <a:r>
            <a:rPr lang="en-US" sz="1400" kern="1200" dirty="0"/>
            <a:t> in </a:t>
          </a:r>
          <a:r>
            <a:rPr lang="en-US" sz="1400" kern="1200" dirty="0" err="1"/>
            <a:t>tre</a:t>
          </a:r>
          <a:r>
            <a:rPr lang="en-US" sz="1400" kern="1200" dirty="0"/>
            <a:t> </a:t>
          </a:r>
          <a:r>
            <a:rPr lang="en-US" sz="1400" kern="1200" dirty="0" err="1"/>
            <a:t>buste</a:t>
          </a:r>
          <a:r>
            <a:rPr lang="en-US" sz="1400" kern="1200" dirty="0"/>
            <a:t> </a:t>
          </a:r>
          <a:r>
            <a:rPr lang="en-US" sz="1400" kern="1200" dirty="0" err="1"/>
            <a:t>chiuse</a:t>
          </a:r>
          <a:r>
            <a:rPr lang="en-US" sz="1400" kern="1200" dirty="0"/>
            <a:t>, </a:t>
          </a:r>
          <a:r>
            <a:rPr lang="en-US" sz="1400" kern="1200" dirty="0" err="1"/>
            <a:t>includendo</a:t>
          </a:r>
          <a:r>
            <a:rPr lang="en-US" sz="1400" kern="1200" dirty="0"/>
            <a:t>, </a:t>
          </a:r>
          <a:r>
            <a:rPr lang="en-US" sz="1400" kern="1200" dirty="0" err="1"/>
            <a:t>nella</a:t>
          </a:r>
          <a:r>
            <a:rPr lang="en-US" sz="1400" kern="1200" dirty="0"/>
            <a:t> prima, i </a:t>
          </a:r>
          <a:r>
            <a:rPr lang="en-US" sz="1400" kern="1200" dirty="0" err="1"/>
            <a:t>dati</a:t>
          </a:r>
          <a:r>
            <a:rPr lang="en-US" sz="1400" kern="1200" dirty="0"/>
            <a:t> </a:t>
          </a:r>
          <a:r>
            <a:rPr lang="en-US" sz="1400" kern="1200" dirty="0" err="1"/>
            <a:t>identificativi</a:t>
          </a:r>
          <a:r>
            <a:rPr lang="en-US" sz="1400" kern="1200" dirty="0"/>
            <a:t> del </a:t>
          </a:r>
          <a:r>
            <a:rPr lang="en-US" sz="1400" kern="1200" dirty="0" err="1"/>
            <a:t>segnalante</a:t>
          </a:r>
          <a:r>
            <a:rPr lang="en-US" sz="1400" kern="1200" dirty="0"/>
            <a:t>, </a:t>
          </a:r>
          <a:r>
            <a:rPr lang="en-US" sz="1400" kern="1200" dirty="0" err="1"/>
            <a:t>unitamente</a:t>
          </a:r>
          <a:r>
            <a:rPr lang="en-US" sz="1400" kern="1200" dirty="0"/>
            <a:t> a un </a:t>
          </a:r>
          <a:r>
            <a:rPr lang="en-US" sz="1400" kern="1200" dirty="0" err="1"/>
            <a:t>documento</a:t>
          </a:r>
          <a:r>
            <a:rPr lang="en-US" sz="1400" kern="1200" dirty="0"/>
            <a:t> di </a:t>
          </a:r>
          <a:r>
            <a:rPr lang="en-US" sz="1400" kern="1200" dirty="0" err="1"/>
            <a:t>identità</a:t>
          </a:r>
          <a:r>
            <a:rPr lang="en-US" sz="1400" kern="1200" dirty="0"/>
            <a:t>; </a:t>
          </a:r>
          <a:r>
            <a:rPr lang="en-US" sz="1400" kern="1200" dirty="0" err="1"/>
            <a:t>nella</a:t>
          </a:r>
          <a:r>
            <a:rPr lang="en-US" sz="1400" kern="1200" dirty="0"/>
            <a:t> </a:t>
          </a:r>
          <a:r>
            <a:rPr lang="en-US" sz="1400" kern="1200" dirty="0" err="1"/>
            <a:t>seconda</a:t>
          </a:r>
          <a:r>
            <a:rPr lang="en-US" sz="1400" kern="1200" dirty="0"/>
            <a:t>, </a:t>
          </a:r>
          <a:r>
            <a:rPr lang="en-US" sz="1400" kern="1200" dirty="0" err="1"/>
            <a:t>l’oggetto</a:t>
          </a:r>
          <a:r>
            <a:rPr lang="en-US" sz="1400" kern="1200" dirty="0"/>
            <a:t> </a:t>
          </a:r>
          <a:r>
            <a:rPr lang="en-US" sz="1400" kern="1200" dirty="0" err="1"/>
            <a:t>della</a:t>
          </a:r>
          <a:r>
            <a:rPr lang="en-US" sz="1400" kern="1200" dirty="0"/>
            <a:t> </a:t>
          </a:r>
          <a:r>
            <a:rPr lang="en-US" sz="1400" kern="1200" dirty="0" err="1"/>
            <a:t>segnalazione</a:t>
          </a:r>
          <a:r>
            <a:rPr lang="en-US" sz="1400" kern="1200" dirty="0"/>
            <a:t>; </a:t>
          </a:r>
          <a:r>
            <a:rPr lang="en-US" sz="1400" kern="1200" dirty="0" err="1"/>
            <a:t>entrambe</a:t>
          </a:r>
          <a:r>
            <a:rPr lang="en-US" sz="1400" kern="1200" dirty="0"/>
            <a:t> le </a:t>
          </a:r>
          <a:r>
            <a:rPr lang="en-US" sz="1400" kern="1200" dirty="0" err="1"/>
            <a:t>buste</a:t>
          </a:r>
          <a:r>
            <a:rPr lang="en-US" sz="1400" kern="1200" dirty="0"/>
            <a:t> </a:t>
          </a:r>
          <a:r>
            <a:rPr lang="en-US" sz="1400" kern="1200" dirty="0" err="1"/>
            <a:t>dovranno</a:t>
          </a:r>
          <a:r>
            <a:rPr lang="en-US" sz="1400" kern="1200" dirty="0"/>
            <a:t> poi </a:t>
          </a:r>
          <a:r>
            <a:rPr lang="en-US" sz="1400" kern="1200" dirty="0" err="1"/>
            <a:t>essere</a:t>
          </a:r>
          <a:r>
            <a:rPr lang="en-US" sz="1400" kern="1200" dirty="0"/>
            <a:t> </a:t>
          </a:r>
          <a:r>
            <a:rPr lang="en-US" sz="1400" kern="1200" dirty="0" err="1"/>
            <a:t>inserite</a:t>
          </a:r>
          <a:r>
            <a:rPr lang="en-US" sz="1400" kern="1200" dirty="0"/>
            <a:t> in una terza </a:t>
          </a:r>
          <a:r>
            <a:rPr lang="en-US" sz="1400" kern="1200" dirty="0" err="1"/>
            <a:t>busta</a:t>
          </a:r>
          <a:r>
            <a:rPr lang="en-US" sz="1400" kern="1200" dirty="0"/>
            <a:t> </a:t>
          </a:r>
          <a:r>
            <a:rPr lang="en-US" sz="1400" kern="1200" dirty="0" err="1"/>
            <a:t>riportando</a:t>
          </a:r>
          <a:r>
            <a:rPr lang="en-US" sz="1400" kern="1200" dirty="0"/>
            <a:t>, </a:t>
          </a:r>
          <a:r>
            <a:rPr lang="en-US" sz="1400" kern="1200" dirty="0" err="1"/>
            <a:t>all’esterno</a:t>
          </a:r>
          <a:r>
            <a:rPr lang="en-US" sz="1400" kern="1200" dirty="0"/>
            <a:t>, la </a:t>
          </a:r>
          <a:r>
            <a:rPr lang="en-US" sz="1400" kern="1200" dirty="0" err="1"/>
            <a:t>dicitura</a:t>
          </a:r>
          <a:r>
            <a:rPr lang="en-US" sz="1400" kern="1200" dirty="0"/>
            <a:t> “</a:t>
          </a:r>
          <a:r>
            <a:rPr lang="en-US" sz="1400" kern="1200" dirty="0" err="1"/>
            <a:t>riservata</a:t>
          </a:r>
          <a:r>
            <a:rPr lang="en-US" sz="1400" kern="1200" dirty="0"/>
            <a:t> al </a:t>
          </a:r>
          <a:r>
            <a:rPr lang="en-US" sz="1400" kern="1200" dirty="0" err="1"/>
            <a:t>gestore</a:t>
          </a:r>
          <a:r>
            <a:rPr lang="en-US" sz="1400" kern="1200" dirty="0"/>
            <a:t> </a:t>
          </a:r>
          <a:r>
            <a:rPr lang="en-US" sz="1400" kern="1200" dirty="0" err="1"/>
            <a:t>della</a:t>
          </a:r>
          <a:r>
            <a:rPr lang="en-US" sz="1400" kern="1200" dirty="0"/>
            <a:t> </a:t>
          </a:r>
          <a:r>
            <a:rPr lang="en-US" sz="1400" kern="1200" dirty="0" err="1"/>
            <a:t>segnalazione</a:t>
          </a:r>
          <a:r>
            <a:rPr lang="en-US" sz="1400" kern="1200" dirty="0"/>
            <a:t>”. </a:t>
          </a:r>
          <a:r>
            <a:rPr lang="en-US" sz="1400" kern="1200" dirty="0" err="1"/>
            <a:t>All’esterno</a:t>
          </a:r>
          <a:r>
            <a:rPr lang="en-US" sz="1400" kern="1200" dirty="0"/>
            <a:t> </a:t>
          </a:r>
          <a:r>
            <a:rPr lang="en-US" sz="1400" kern="1200" dirty="0" err="1"/>
            <a:t>della</a:t>
          </a:r>
          <a:r>
            <a:rPr lang="en-US" sz="1400" kern="1200" dirty="0"/>
            <a:t> </a:t>
          </a:r>
          <a:r>
            <a:rPr lang="en-US" sz="1400" kern="1200" dirty="0" err="1"/>
            <a:t>busta</a:t>
          </a:r>
          <a:r>
            <a:rPr lang="en-US" sz="1400" kern="1200" dirty="0"/>
            <a:t> e </a:t>
          </a:r>
          <a:r>
            <a:rPr lang="en-US" sz="1400" kern="1200" dirty="0" err="1"/>
            <a:t>nell’oggetto</a:t>
          </a:r>
          <a:r>
            <a:rPr lang="en-US" sz="1400" kern="1200" dirty="0"/>
            <a:t> </a:t>
          </a:r>
          <a:r>
            <a:rPr lang="en-US" sz="1400" kern="1200" dirty="0" err="1"/>
            <a:t>della</a:t>
          </a:r>
          <a:r>
            <a:rPr lang="en-US" sz="1400" kern="1200" dirty="0"/>
            <a:t> </a:t>
          </a:r>
          <a:r>
            <a:rPr lang="en-US" sz="1400" kern="1200" dirty="0" err="1"/>
            <a:t>comunicazione</a:t>
          </a:r>
          <a:r>
            <a:rPr lang="en-US" sz="1400" kern="1200" dirty="0"/>
            <a:t> </a:t>
          </a:r>
          <a:r>
            <a:rPr lang="en-US" sz="1400" kern="1200" dirty="0" err="1"/>
            <a:t>il</a:t>
          </a:r>
          <a:r>
            <a:rPr lang="en-US" sz="1400" kern="1200" dirty="0"/>
            <a:t> </a:t>
          </a:r>
          <a:r>
            <a:rPr lang="en-US" sz="1400" kern="1200" dirty="0" err="1"/>
            <a:t>Segnalante</a:t>
          </a:r>
          <a:r>
            <a:rPr lang="en-US" sz="1400" kern="1200" dirty="0"/>
            <a:t> </a:t>
          </a:r>
          <a:r>
            <a:rPr lang="en-US" sz="1400" kern="1200" dirty="0" err="1"/>
            <a:t>dovrà</a:t>
          </a:r>
          <a:r>
            <a:rPr lang="en-US" sz="1400" kern="1200" dirty="0"/>
            <a:t> </a:t>
          </a:r>
          <a:r>
            <a:rPr lang="en-US" sz="1400" kern="1200" dirty="0" err="1"/>
            <a:t>esplicitare</a:t>
          </a:r>
          <a:r>
            <a:rPr lang="en-US" sz="1400" kern="1200" dirty="0"/>
            <a:t> </a:t>
          </a:r>
          <a:r>
            <a:rPr lang="en-US" sz="1400" kern="1200" dirty="0" err="1"/>
            <a:t>che</a:t>
          </a:r>
          <a:r>
            <a:rPr lang="en-US" sz="1400" kern="1200" dirty="0"/>
            <a:t> </a:t>
          </a:r>
          <a:r>
            <a:rPr lang="en-US" sz="1400" kern="1200" dirty="0" err="1"/>
            <a:t>si</a:t>
          </a:r>
          <a:r>
            <a:rPr lang="en-US" sz="1400" kern="1200" dirty="0"/>
            <a:t> </a:t>
          </a:r>
          <a:r>
            <a:rPr lang="en-US" sz="1400" kern="1200" dirty="0" err="1"/>
            <a:t>tratta</a:t>
          </a:r>
          <a:r>
            <a:rPr lang="en-US" sz="1400" kern="1200" dirty="0"/>
            <a:t> di “</a:t>
          </a:r>
          <a:r>
            <a:rPr lang="en-US" sz="1400" kern="1200" dirty="0" err="1"/>
            <a:t>Segnalazione</a:t>
          </a:r>
          <a:r>
            <a:rPr lang="en-US" sz="1400" kern="1200" dirty="0"/>
            <a:t> Whistleblowing”. </a:t>
          </a:r>
        </a:p>
      </dsp:txBody>
      <dsp:txXfrm>
        <a:off x="608661" y="692298"/>
        <a:ext cx="4508047" cy="2799040"/>
      </dsp:txXfrm>
    </dsp:sp>
    <dsp:sp modelId="{5F3FDFA0-0B14-4B0A-A8A3-732211893D1C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2ACCD-DDEE-4148-B5F9-D459FA9E1955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- forma </a:t>
          </a:r>
          <a:r>
            <a:rPr lang="en-US" sz="1400" b="1" kern="1200" dirty="0" err="1"/>
            <a:t>orale</a:t>
          </a:r>
          <a:r>
            <a:rPr lang="en-US" sz="1400" b="1" kern="1200" dirty="0"/>
            <a:t>: </a:t>
          </a:r>
          <a:r>
            <a:rPr lang="en-US" sz="1400" kern="1200" dirty="0" err="1"/>
            <a:t>tramite</a:t>
          </a:r>
          <a:r>
            <a:rPr lang="en-US" sz="1400" kern="1200" dirty="0"/>
            <a:t> </a:t>
          </a:r>
          <a:r>
            <a:rPr lang="en-US" sz="1400" kern="1200" dirty="0" err="1"/>
            <a:t>attraverso</a:t>
          </a:r>
          <a:r>
            <a:rPr lang="en-US" sz="1400" kern="1200" dirty="0"/>
            <a:t> una </a:t>
          </a:r>
          <a:r>
            <a:rPr lang="en-US" sz="1400" kern="1200" dirty="0" err="1"/>
            <a:t>linea</a:t>
          </a:r>
          <a:r>
            <a:rPr lang="en-US" sz="1400" kern="1200" dirty="0"/>
            <a:t> </a:t>
          </a:r>
          <a:r>
            <a:rPr lang="en-US" sz="1400" kern="1200" dirty="0" err="1"/>
            <a:t>telefonica</a:t>
          </a:r>
          <a:r>
            <a:rPr lang="en-US" sz="1400" kern="1200" dirty="0"/>
            <a:t> </a:t>
          </a:r>
          <a:r>
            <a:rPr lang="en-US" sz="1400" kern="1200" dirty="0" err="1"/>
            <a:t>dedicata</a:t>
          </a:r>
          <a:r>
            <a:rPr lang="en-US" sz="1400" kern="1200" dirty="0"/>
            <a:t>, al </a:t>
          </a:r>
          <a:r>
            <a:rPr lang="en-US" sz="1400" kern="1200" dirty="0" err="1"/>
            <a:t>numero</a:t>
          </a:r>
          <a:r>
            <a:rPr lang="en-US" sz="1400" kern="1200" dirty="0"/>
            <a:t> </a:t>
          </a:r>
          <a:r>
            <a:rPr lang="it-IT" sz="1400" kern="1200" dirty="0"/>
            <a:t>XXX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attiva dal lunedì al venerdì dalle 9 alle 13 e dalle 15 alle 17</a:t>
          </a:r>
          <a:endParaRPr lang="en-US" sz="1400" kern="1200" dirty="0">
            <a:highlight>
              <a:srgbClr val="FFFF00"/>
            </a:highlight>
          </a:endParaRPr>
        </a:p>
      </dsp:txBody>
      <dsp:txXfrm>
        <a:off x="6331365" y="692298"/>
        <a:ext cx="4508047" cy="27990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25D15-D7ED-4213-B325-851EAF2BEA80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0B7C1C-3263-45D2-A5B7-C52EEBD71697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 tutte le fasi di gestione della Segnalazione di whistleblowing la Società garantisce la tutela della riservatezza del Segnalante e delle persone coinvolte nella Segnalazione nonché la sicurezza nella protezione dei dati personali.</a:t>
          </a:r>
        </a:p>
      </dsp:txBody>
      <dsp:txXfrm>
        <a:off x="608661" y="692298"/>
        <a:ext cx="4508047" cy="2799040"/>
      </dsp:txXfrm>
    </dsp:sp>
    <dsp:sp modelId="{12837750-BFDC-4FE0-B164-939F21E323C3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A34BF-48AC-4C8E-ABEE-647D46D56F45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 I dati personali dei Segnalanti, dei Segnalati e di tutti i soggetti coinvolti nella Segnalazione sono trattati in conformità con la normativa vigente sulla protezione dei dati personali (Regolamento (UE) 2016/679 e D.Lgs. 196/2003, come modificato dal D.Lgs. 101/2018).</a:t>
          </a:r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C670F5-C2A8-4C90-B552-26EF69D29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D3C68AB-1174-4B93-83B1-BAA6867E3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32D5B1-4C45-452B-BFF9-308BC90A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2E2D1C-F1EA-412A-9C7F-382D7872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28BD8C-052C-4927-8E81-6483825EA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87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66929B-272D-4FD1-B0EC-954F21BC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CE7043F-CAE4-468D-A7D2-BE5C49233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1F12DD-FDFC-4219-98D3-CF2666AF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943AB8-8C48-491E-9D22-AAE35F4C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430284-4922-4D08-9757-CDC28903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997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201177A-4804-4E55-B547-84E41E6DC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C8D221-8ECB-40CE-97AB-9369C29CF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41A0D7-4A8A-46DB-AC70-493E7802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191007-B4C4-4677-AE31-BFB18E13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7F3EF2-234F-4999-AC58-4F66FC14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51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284BE6-A1B4-45A4-90DB-2A0DD18C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1E8C81-5165-4974-B036-7D786DAB9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12CF84-11F0-4CDF-A1AC-5E3A62BC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6639FF-9C9B-476C-98BD-EAF3F3117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0998B4-344A-45BE-913A-D634CDEE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70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9C2E0-7579-4B7E-B7C6-2E9F00E0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3CE2B6-50A2-44BF-B515-CEEDADB89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496E08-3238-44E4-8042-17BCE4565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C074BB-8A69-4AD4-BCD8-BCDCD5B5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E70433-3684-4ECE-8874-116DE1D7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72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BCCFD5-B6FE-4E5E-A37F-D7AAC0A90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B2E372-2E03-40A9-953B-1CE47F061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83D9A3-F7E9-4AB2-A2C5-E6AB6FF1B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8C5A4DC-D5A0-4C0B-A22C-4AC8FC77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F55710-FAF2-49DE-98E2-D60ECE146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D5BA1A-1049-4181-88D5-7BB9E98C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30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EEF808-94D0-4153-8C55-DE5DF847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487DA3-3E14-4C9C-9E1F-EA19CF89F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134E26-D980-4E7F-9707-69F5E3706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1CC2BAE-0E72-4DC3-9945-75EE03B46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498FD9D-CAEE-48E9-8910-9FF49E1F2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3E01ACC-24C4-4208-86E0-34B76BD0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1D287D9-14F9-4AF8-9640-0E40AD2B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11ED1AC-EE9D-4EB2-A6F5-D4DF5FF7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14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109854-2341-44C2-A70D-7EC46860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42F6697-1F6A-4265-AA89-B5880046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002AB1D-EC5C-466E-BBD3-1A844D24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68A566-EF36-42B2-8138-3402535E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35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AE9A7E3-6234-4971-AFCA-4CCABEA5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955C014-5B24-40ED-9182-6242BA286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CC37BF4-4831-4EBE-96B5-945E448F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62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D79F10-3DAA-4FD6-BA24-48E475F30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945F01-88A8-48A0-BE0B-C94120E9E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F8009E-329D-4199-8464-02138E72D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D823F6-DCCC-4516-B0D3-7D951AD2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203294-C240-4096-8EA9-ACB0E495E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E33909-240C-4436-AB8D-450BC3B3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58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24A7D-AB68-460C-82BC-E7BAE7D1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9C8E206-B7E4-467A-A626-D79E5E02F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7226B48-0312-4E49-984E-BD41C192A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A99926-3FB9-4F7E-954D-937FCD91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484694-6E53-4BA1-9CCC-0131840C5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30F8B1-A61D-4601-8AB3-C4F48A0F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75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294C09D-29E1-4AC2-8980-44A601088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32EF56-F595-48BD-8E4E-359728C6A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175A91-597E-42E1-BBA8-DFAB49E47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57C0-857E-4420-877C-53F2E14094C6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BA86D8-49C1-4625-AC24-A126DAE8B0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5F618E-80C0-4490-9616-0F317E372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8E5E7-4FEE-4809-9A59-23F3CC5C3D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4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1BCF21-E78B-4F38-B3C1-29E3B6FBF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Il Whistleblowing </a:t>
            </a:r>
          </a:p>
        </p:txBody>
      </p:sp>
      <p:pic>
        <p:nvPicPr>
          <p:cNvPr id="3" name="Immagine 2" descr="Immagine che contiene testo, Carattere, schermata, bianco&#10;&#10;Descrizione generata automaticamente">
            <a:extLst>
              <a:ext uri="{FF2B5EF4-FFF2-40B4-BE49-F238E27FC236}">
                <a16:creationId xmlns:a16="http://schemas.microsoft.com/office/drawing/2014/main" id="{3AD69CAE-CC2D-A534-BEEC-1DE8FB99B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61" y="227316"/>
            <a:ext cx="2934850" cy="109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2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3ADB721-360D-450C-B687-42BD718D0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it-IT"/>
              <a:t>Il nostro sistema</a:t>
            </a:r>
            <a:endParaRPr lang="it-IT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A714FC25-4AB3-0590-4AF2-3B9D07017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82" y="955437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8FC500-3EE5-450A-8A6C-79D79A82D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it-IT" dirty="0"/>
              <a:t>Abbiamo implementato un sistema per la ricezione e gestione delle segnalazioni pervenute da personale aziendale e/o da soggetti terzi, relative a </a:t>
            </a:r>
            <a:r>
              <a:rPr lang="en-US" b="1" dirty="0" err="1"/>
              <a:t>condotte</a:t>
            </a:r>
            <a:r>
              <a:rPr lang="en-US" b="1" dirty="0"/>
              <a:t> </a:t>
            </a:r>
            <a:r>
              <a:rPr lang="en-US" b="1" dirty="0" err="1"/>
              <a:t>illecite</a:t>
            </a:r>
            <a:r>
              <a:rPr lang="en-US" b="1" dirty="0"/>
              <a:t> </a:t>
            </a:r>
            <a:r>
              <a:rPr lang="en-US" b="1" dirty="0" err="1"/>
              <a:t>rilevanti</a:t>
            </a:r>
            <a:r>
              <a:rPr lang="en-US" b="1" dirty="0"/>
              <a:t> per la </a:t>
            </a:r>
            <a:r>
              <a:rPr lang="en-US" b="1" dirty="0" err="1"/>
              <a:t>disciplina</a:t>
            </a:r>
            <a:r>
              <a:rPr lang="en-US" b="1" dirty="0"/>
              <a:t> 231 o </a:t>
            </a:r>
            <a:r>
              <a:rPr lang="en-US" b="1" dirty="0" err="1"/>
              <a:t>violazioni</a:t>
            </a:r>
            <a:r>
              <a:rPr lang="en-US" b="1" dirty="0"/>
              <a:t> del </a:t>
            </a:r>
            <a:r>
              <a:rPr lang="en-US" b="1" dirty="0" err="1"/>
              <a:t>modello</a:t>
            </a:r>
            <a:r>
              <a:rPr lang="en-US" b="1" dirty="0"/>
              <a:t> 231 e di </a:t>
            </a:r>
            <a:r>
              <a:rPr lang="en-US" b="1" dirty="0" err="1"/>
              <a:t>regole</a:t>
            </a:r>
            <a:r>
              <a:rPr lang="en-US" b="1" dirty="0"/>
              <a:t> di Condotta contemplate </a:t>
            </a:r>
            <a:r>
              <a:rPr lang="en-US" b="1" dirty="0" err="1"/>
              <a:t>nel</a:t>
            </a:r>
            <a:r>
              <a:rPr lang="en-US" b="1" dirty="0"/>
              <a:t> </a:t>
            </a:r>
            <a:r>
              <a:rPr lang="en-US" b="1" dirty="0" err="1"/>
              <a:t>Codice</a:t>
            </a:r>
            <a:r>
              <a:rPr lang="en-US" b="1" dirty="0"/>
              <a:t> </a:t>
            </a:r>
            <a:r>
              <a:rPr lang="en-US" b="1" dirty="0" err="1"/>
              <a:t>Etico</a:t>
            </a:r>
            <a:endParaRPr lang="en-US" b="1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564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22F824F-9A20-49FC-B3AE-3577A1F3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4000" dirty="0">
                <a:solidFill>
                  <a:srgbClr val="FFFFFF"/>
                </a:solidFill>
              </a:rPr>
              <a:t>Elementi essenziali delle segnalazioni</a:t>
            </a:r>
          </a:p>
        </p:txBody>
      </p:sp>
      <p:graphicFrame>
        <p:nvGraphicFramePr>
          <p:cNvPr id="22" name="Segnaposto contenuto 2">
            <a:extLst>
              <a:ext uri="{FF2B5EF4-FFF2-40B4-BE49-F238E27FC236}">
                <a16:creationId xmlns:a16="http://schemas.microsoft.com/office/drawing/2014/main" id="{01F44448-B96B-34B1-E78B-B501ADEC52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702151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229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3">
            <a:extLst>
              <a:ext uri="{FF2B5EF4-FFF2-40B4-BE49-F238E27FC236}">
                <a16:creationId xmlns:a16="http://schemas.microsoft.com/office/drawing/2014/main" id="{31293F9B-599E-4871-A414-757225FA3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217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22F824F-9A20-49FC-B3AE-3577A1F3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5739"/>
            <a:ext cx="10515600" cy="112494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Non sono consentite Segnalazioni</a:t>
            </a:r>
            <a:endParaRPr lang="it-IT">
              <a:solidFill>
                <a:schemeClr val="bg1"/>
              </a:solidFill>
            </a:endParaRPr>
          </a:p>
        </p:txBody>
      </p:sp>
      <p:grpSp>
        <p:nvGrpSpPr>
          <p:cNvPr id="46" name="Graphic 190">
            <a:extLst>
              <a:ext uri="{FF2B5EF4-FFF2-40B4-BE49-F238E27FC236}">
                <a16:creationId xmlns:a16="http://schemas.microsoft.com/office/drawing/2014/main" id="{53883AA7-7F86-41F8-A1D8-06E9886E7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136528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C80ACB6-0FE0-4F10-998D-2E8D46375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C2903D5-FF18-4A00-8E9F-9335FCF1E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31">
            <a:extLst>
              <a:ext uri="{FF2B5EF4-FFF2-40B4-BE49-F238E27FC236}">
                <a16:creationId xmlns:a16="http://schemas.microsoft.com/office/drawing/2014/main" id="{71A8B53C-ED2D-4081-AC0C-F87A9D4B3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10480" y="681042"/>
            <a:ext cx="1562428" cy="1493465"/>
            <a:chOff x="3121343" y="4864099"/>
            <a:chExt cx="2085971" cy="1993901"/>
          </a:xfrm>
          <a:solidFill>
            <a:schemeClr val="bg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2C7D52B-9C2A-4BDB-89DC-A89BDB9F8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8556" y="4981312"/>
              <a:ext cx="442726" cy="44272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4B951A6-4FAF-4CBA-B55F-3AAD55758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8809" y="4871565"/>
              <a:ext cx="902626" cy="902626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C4DABFE-3395-46F4-95C0-CA58332AA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1343" y="4864099"/>
              <a:ext cx="1152732" cy="1152732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82225D9-CC2C-4D45-B90F-5EC7DD265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52324" y="4894707"/>
              <a:ext cx="1321462" cy="1321838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DC31B28-21ED-494B-BA30-31CD8F9CD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5037" y="4957793"/>
              <a:ext cx="1428975" cy="1428975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BD8A01F-C2B9-47B6-977F-15E31A8C1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01642" y="5044398"/>
              <a:ext cx="1490195" cy="1490195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562CCF-082E-4E33-BC25-3C2F3CB26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09523" y="5152279"/>
              <a:ext cx="1509607" cy="1509607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91A36DF-6DC9-4C5F-A16E-BC6DC8429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38685" y="5279576"/>
              <a:ext cx="1488326" cy="1490192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DEF31D0-A584-489A-B972-966367742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83896" y="5426652"/>
              <a:ext cx="1429720" cy="1429720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706B7B1-0776-4349-9782-39E4AD4E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01021" y="5597624"/>
              <a:ext cx="1275308" cy="1260376"/>
            </a:xfrm>
            <a:custGeom>
              <a:avLst/>
              <a:gdLst>
                <a:gd name="connsiteX0" fmla="*/ 1260376 w 1275308"/>
                <a:gd name="connsiteY0" fmla="*/ 0 h 1260376"/>
                <a:gd name="connsiteX1" fmla="*/ 1275308 w 1275308"/>
                <a:gd name="connsiteY1" fmla="*/ 52634 h 1260376"/>
                <a:gd name="connsiteX2" fmla="*/ 67566 w 1275308"/>
                <a:gd name="connsiteY2" fmla="*/ 1260376 h 1260376"/>
                <a:gd name="connsiteX3" fmla="*/ 0 w 1275308"/>
                <a:gd name="connsiteY3" fmla="*/ 1260376 h 12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5308" h="1260376">
                  <a:moveTo>
                    <a:pt x="1260376" y="0"/>
                  </a:moveTo>
                  <a:cubicBezTo>
                    <a:pt x="1265977" y="17174"/>
                    <a:pt x="1270829" y="34716"/>
                    <a:pt x="1275308" y="52634"/>
                  </a:cubicBezTo>
                  <a:lnTo>
                    <a:pt x="67566" y="1260376"/>
                  </a:lnTo>
                  <a:lnTo>
                    <a:pt x="0" y="1260376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ECC02B0-321C-499C-AB67-2DE74D4DE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41456" y="5797338"/>
              <a:ext cx="1065858" cy="1060662"/>
            </a:xfrm>
            <a:custGeom>
              <a:avLst/>
              <a:gdLst>
                <a:gd name="connsiteX0" fmla="*/ 1061006 w 1065858"/>
                <a:gd name="connsiteY0" fmla="*/ 0 h 1060662"/>
                <a:gd name="connsiteX1" fmla="*/ 1065858 w 1065858"/>
                <a:gd name="connsiteY1" fmla="*/ 62342 h 1060662"/>
                <a:gd name="connsiteX2" fmla="*/ 67196 w 1065858"/>
                <a:gd name="connsiteY2" fmla="*/ 1060662 h 1060662"/>
                <a:gd name="connsiteX3" fmla="*/ 0 w 1065858"/>
                <a:gd name="connsiteY3" fmla="*/ 1060662 h 10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858" h="1060662">
                  <a:moveTo>
                    <a:pt x="1061006" y="0"/>
                  </a:moveTo>
                  <a:cubicBezTo>
                    <a:pt x="1063248" y="20905"/>
                    <a:pt x="1064741" y="41809"/>
                    <a:pt x="1065858" y="62342"/>
                  </a:cubicBezTo>
                  <a:lnTo>
                    <a:pt x="67196" y="1060662"/>
                  </a:lnTo>
                  <a:lnTo>
                    <a:pt x="0" y="106066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B3F392-AC23-49B8-A36A-D93B0BD76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1830" y="6039978"/>
              <a:ext cx="818022" cy="818022"/>
            </a:xfrm>
            <a:custGeom>
              <a:avLst/>
              <a:gdLst>
                <a:gd name="connsiteX0" fmla="*/ 818022 w 818022"/>
                <a:gd name="connsiteY0" fmla="*/ 0 h 818022"/>
                <a:gd name="connsiteX1" fmla="*/ 804584 w 818022"/>
                <a:gd name="connsiteY1" fmla="*/ 80632 h 818022"/>
                <a:gd name="connsiteX2" fmla="*/ 67190 w 818022"/>
                <a:gd name="connsiteY2" fmla="*/ 818022 h 818022"/>
                <a:gd name="connsiteX3" fmla="*/ 0 w 818022"/>
                <a:gd name="connsiteY3" fmla="*/ 818022 h 81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022" h="818022">
                  <a:moveTo>
                    <a:pt x="818022" y="0"/>
                  </a:moveTo>
                  <a:cubicBezTo>
                    <a:pt x="814660" y="27250"/>
                    <a:pt x="810180" y="53755"/>
                    <a:pt x="804584" y="80632"/>
                  </a:cubicBezTo>
                  <a:lnTo>
                    <a:pt x="67190" y="818022"/>
                  </a:lnTo>
                  <a:lnTo>
                    <a:pt x="0" y="81802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A72EA58-66EE-4BA2-923C-2B66CFC42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47375" y="6390131"/>
              <a:ext cx="442354" cy="442354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329F1319-37A3-84AA-AB40-E7CE35C67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641691"/>
              </p:ext>
            </p:extLst>
          </p:nvPr>
        </p:nvGraphicFramePr>
        <p:xfrm>
          <a:off x="567950" y="2639965"/>
          <a:ext cx="10995518" cy="3536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30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6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6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6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7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22F824F-9A20-49FC-B3AE-3577A1F3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Come segnalare</a:t>
            </a:r>
          </a:p>
        </p:txBody>
      </p:sp>
      <p:graphicFrame>
        <p:nvGraphicFramePr>
          <p:cNvPr id="82" name="Segnaposto contenuto 2">
            <a:extLst>
              <a:ext uri="{FF2B5EF4-FFF2-40B4-BE49-F238E27FC236}">
                <a16:creationId xmlns:a16="http://schemas.microsoft.com/office/drawing/2014/main" id="{F85C28C9-CC55-CE28-AE9F-16103F295A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53902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203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22F824F-9A20-49FC-B3AE-3577A1F3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Tutele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E996BF77-D62F-AF81-C6E0-A1641CFA42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62703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841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22F824F-9A20-49FC-B3AE-3577A1F3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it-IT">
                <a:solidFill>
                  <a:schemeClr val="bg1"/>
                </a:solidFill>
              </a:rPr>
              <a:t>Ritorsioni</a:t>
            </a:r>
          </a:p>
        </p:txBody>
      </p:sp>
      <p:grpSp>
        <p:nvGrpSpPr>
          <p:cNvPr id="27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187810-67AF-4F3E-90AD-975E0B2CF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endParaRPr lang="it-IT" sz="220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2200">
                <a:solidFill>
                  <a:schemeClr val="bg1"/>
                </a:solidFill>
              </a:rPr>
              <a:t>Il segnalante e gli altri soggetti destinatari delle misure di protezione non possono subire alcuna ritorsione in ragione della segnalazione inoltrata (ad es. il licenziamento, la sospensione o misure equivalenti;</a:t>
            </a:r>
            <a:r>
              <a:rPr lang="it-IT" sz="2200">
                <a:solidFill>
                  <a:schemeClr val="bg1"/>
                </a:solidFill>
              </a:rPr>
              <a:t> </a:t>
            </a:r>
            <a:r>
              <a:rPr lang="en-US" sz="2200">
                <a:solidFill>
                  <a:schemeClr val="bg1"/>
                </a:solidFill>
              </a:rPr>
              <a:t>la mancata promozione o il demansionamento; il mutamento di funzioni, il cambiamento del luogo di lavoro, la riduzione dello stipendio, la modifica dell’orario di lavoro;</a:t>
            </a:r>
            <a:r>
              <a:rPr lang="it-IT" sz="2200">
                <a:solidFill>
                  <a:schemeClr val="bg1"/>
                </a:solidFill>
              </a:rPr>
              <a:t> </a:t>
            </a:r>
            <a:r>
              <a:rPr lang="en-US" sz="2200">
                <a:solidFill>
                  <a:schemeClr val="bg1"/>
                </a:solidFill>
              </a:rPr>
              <a:t>la discriminazione o comunque il trattamento sfavorevole)</a:t>
            </a:r>
            <a:endParaRPr lang="it-IT" sz="2200">
              <a:solidFill>
                <a:schemeClr val="bg1"/>
              </a:solidFill>
            </a:endParaRPr>
          </a:p>
          <a:p>
            <a:endParaRPr lang="it-IT" sz="220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5956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650d49-bf30-4d0f-816c-a1ecb5f78ce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64FDFA2F612014CB67C279F5B3DD50C" ma:contentTypeVersion="11" ma:contentTypeDescription="Creare un nuovo documento." ma:contentTypeScope="" ma:versionID="d8d167a372563323c5571f3f15d6f7ae">
  <xsd:schema xmlns:xsd="http://www.w3.org/2001/XMLSchema" xmlns:xs="http://www.w3.org/2001/XMLSchema" xmlns:p="http://schemas.microsoft.com/office/2006/metadata/properties" xmlns:ns3="51650d49-bf30-4d0f-816c-a1ecb5f78ce5" targetNamespace="http://schemas.microsoft.com/office/2006/metadata/properties" ma:root="true" ma:fieldsID="208ea2ec77af50f63f64a122070fae84" ns3:_="">
    <xsd:import namespace="51650d49-bf30-4d0f-816c-a1ecb5f78c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OCR" minOccurs="0"/>
                <xsd:element ref="ns3:MediaServiceSystem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50d49-bf30-4d0f-816c-a1ecb5f78c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ystemTags" ma:index="17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D35E8F-2EE1-4620-9AFD-C7550ECE9C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5410FA-EFB2-4E91-8EBF-2F96D90CFD94}">
  <ds:schemaRefs>
    <ds:schemaRef ds:uri="http://purl.org/dc/dcmitype/"/>
    <ds:schemaRef ds:uri="http://schemas.microsoft.com/office/2006/documentManagement/types"/>
    <ds:schemaRef ds:uri="51650d49-bf30-4d0f-816c-a1ecb5f78ce5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84BF509-8DDF-416F-AA7C-B369AD3128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50d49-bf30-4d0f-816c-a1ecb5f78c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573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Il Whistleblowing </vt:lpstr>
      <vt:lpstr>Il nostro sistema</vt:lpstr>
      <vt:lpstr>Elementi essenziali delle segnalazioni</vt:lpstr>
      <vt:lpstr>Non sono consentite Segnalazioni</vt:lpstr>
      <vt:lpstr>Come segnalare</vt:lpstr>
      <vt:lpstr>Tutele</vt:lpstr>
      <vt:lpstr>Ritorsioni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Whistleblowing </dc:title>
  <dc:creator>Emanuela Rocco</dc:creator>
  <cp:lastModifiedBy>Emanuela Rocco</cp:lastModifiedBy>
  <cp:revision>1</cp:revision>
  <dcterms:created xsi:type="dcterms:W3CDTF">2023-12-19T08:39:57Z</dcterms:created>
  <dcterms:modified xsi:type="dcterms:W3CDTF">2024-02-29T10:55:01Z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0x010100264FDFA2F612014CB67C279F5B3DD50C</vt:lpwstr>
  </property>
</Properties>
</file>